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97" d="100"/>
          <a:sy n="97" d="100"/>
        </p:scale>
        <p:origin x="408" y="9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Copyright©2016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リーフォーム: 図形 2"/>
          <p:cNvSpPr/>
          <p:nvPr/>
        </p:nvSpPr>
        <p:spPr bwMode="auto">
          <a:xfrm>
            <a:off x="630542" y="2487572"/>
            <a:ext cx="2095697" cy="1835314"/>
          </a:xfrm>
          <a:custGeom>
            <a:avLst/>
            <a:gdLst>
              <a:gd name="connsiteX0" fmla="*/ 217880 w 6042633"/>
              <a:gd name="connsiteY0" fmla="*/ 0 h 5291856"/>
              <a:gd name="connsiteX1" fmla="*/ 371945 w 6042633"/>
              <a:gd name="connsiteY1" fmla="*/ 63815 h 5291856"/>
              <a:gd name="connsiteX2" fmla="*/ 397900 w 6042633"/>
              <a:gd name="connsiteY2" fmla="*/ 102312 h 5291856"/>
              <a:gd name="connsiteX3" fmla="*/ 423856 w 6042633"/>
              <a:gd name="connsiteY3" fmla="*/ 63816 h 5291856"/>
              <a:gd name="connsiteX4" fmla="*/ 577921 w 6042633"/>
              <a:gd name="connsiteY4" fmla="*/ 0 h 5291856"/>
              <a:gd name="connsiteX5" fmla="*/ 778679 w 6042633"/>
              <a:gd name="connsiteY5" fmla="*/ 133072 h 5291856"/>
              <a:gd name="connsiteX6" fmla="*/ 780258 w 6042633"/>
              <a:gd name="connsiteY6" fmla="*/ 140893 h 5291856"/>
              <a:gd name="connsiteX7" fmla="*/ 781837 w 6042633"/>
              <a:gd name="connsiteY7" fmla="*/ 133072 h 5291856"/>
              <a:gd name="connsiteX8" fmla="*/ 982595 w 6042633"/>
              <a:gd name="connsiteY8" fmla="*/ 0 h 5291856"/>
              <a:gd name="connsiteX9" fmla="*/ 1183354 w 6042633"/>
              <a:gd name="connsiteY9" fmla="*/ 133072 h 5291856"/>
              <a:gd name="connsiteX10" fmla="*/ 1184932 w 6042633"/>
              <a:gd name="connsiteY10" fmla="*/ 140893 h 5291856"/>
              <a:gd name="connsiteX11" fmla="*/ 1186512 w 6042633"/>
              <a:gd name="connsiteY11" fmla="*/ 133072 h 5291856"/>
              <a:gd name="connsiteX12" fmla="*/ 1387269 w 6042633"/>
              <a:gd name="connsiteY12" fmla="*/ 0 h 5291856"/>
              <a:gd name="connsiteX13" fmla="*/ 1588028 w 6042633"/>
              <a:gd name="connsiteY13" fmla="*/ 133072 h 5291856"/>
              <a:gd name="connsiteX14" fmla="*/ 1589607 w 6042633"/>
              <a:gd name="connsiteY14" fmla="*/ 140893 h 5291856"/>
              <a:gd name="connsiteX15" fmla="*/ 1591186 w 6042633"/>
              <a:gd name="connsiteY15" fmla="*/ 133072 h 5291856"/>
              <a:gd name="connsiteX16" fmla="*/ 1791944 w 6042633"/>
              <a:gd name="connsiteY16" fmla="*/ 0 h 5291856"/>
              <a:gd name="connsiteX17" fmla="*/ 1992703 w 6042633"/>
              <a:gd name="connsiteY17" fmla="*/ 133072 h 5291856"/>
              <a:gd name="connsiteX18" fmla="*/ 1994282 w 6042633"/>
              <a:gd name="connsiteY18" fmla="*/ 140893 h 5291856"/>
              <a:gd name="connsiteX19" fmla="*/ 1995861 w 6042633"/>
              <a:gd name="connsiteY19" fmla="*/ 133072 h 5291856"/>
              <a:gd name="connsiteX20" fmla="*/ 2196619 w 6042633"/>
              <a:gd name="connsiteY20" fmla="*/ 0 h 5291856"/>
              <a:gd name="connsiteX21" fmla="*/ 2397377 w 6042633"/>
              <a:gd name="connsiteY21" fmla="*/ 133072 h 5291856"/>
              <a:gd name="connsiteX22" fmla="*/ 2398956 w 6042633"/>
              <a:gd name="connsiteY22" fmla="*/ 140893 h 5291856"/>
              <a:gd name="connsiteX23" fmla="*/ 2400535 w 6042633"/>
              <a:gd name="connsiteY23" fmla="*/ 133072 h 5291856"/>
              <a:gd name="connsiteX24" fmla="*/ 2601294 w 6042633"/>
              <a:gd name="connsiteY24" fmla="*/ 0 h 5291856"/>
              <a:gd name="connsiteX25" fmla="*/ 2802052 w 6042633"/>
              <a:gd name="connsiteY25" fmla="*/ 133072 h 5291856"/>
              <a:gd name="connsiteX26" fmla="*/ 2803631 w 6042633"/>
              <a:gd name="connsiteY26" fmla="*/ 140893 h 5291856"/>
              <a:gd name="connsiteX27" fmla="*/ 2805210 w 6042633"/>
              <a:gd name="connsiteY27" fmla="*/ 133072 h 5291856"/>
              <a:gd name="connsiteX28" fmla="*/ 3005968 w 6042633"/>
              <a:gd name="connsiteY28" fmla="*/ 0 h 5291856"/>
              <a:gd name="connsiteX29" fmla="*/ 3206727 w 6042633"/>
              <a:gd name="connsiteY29" fmla="*/ 133072 h 5291856"/>
              <a:gd name="connsiteX30" fmla="*/ 3208306 w 6042633"/>
              <a:gd name="connsiteY30" fmla="*/ 140893 h 5291856"/>
              <a:gd name="connsiteX31" fmla="*/ 3209885 w 6042633"/>
              <a:gd name="connsiteY31" fmla="*/ 133072 h 5291856"/>
              <a:gd name="connsiteX32" fmla="*/ 3410643 w 6042633"/>
              <a:gd name="connsiteY32" fmla="*/ 0 h 5291856"/>
              <a:gd name="connsiteX33" fmla="*/ 3611401 w 6042633"/>
              <a:gd name="connsiteY33" fmla="*/ 133072 h 5291856"/>
              <a:gd name="connsiteX34" fmla="*/ 3612980 w 6042633"/>
              <a:gd name="connsiteY34" fmla="*/ 140893 h 5291856"/>
              <a:gd name="connsiteX35" fmla="*/ 3614559 w 6042633"/>
              <a:gd name="connsiteY35" fmla="*/ 133072 h 5291856"/>
              <a:gd name="connsiteX36" fmla="*/ 3815317 w 6042633"/>
              <a:gd name="connsiteY36" fmla="*/ 0 h 5291856"/>
              <a:gd name="connsiteX37" fmla="*/ 4016075 w 6042633"/>
              <a:gd name="connsiteY37" fmla="*/ 133072 h 5291856"/>
              <a:gd name="connsiteX38" fmla="*/ 4017654 w 6042633"/>
              <a:gd name="connsiteY38" fmla="*/ 140893 h 5291856"/>
              <a:gd name="connsiteX39" fmla="*/ 4019233 w 6042633"/>
              <a:gd name="connsiteY39" fmla="*/ 133072 h 5291856"/>
              <a:gd name="connsiteX40" fmla="*/ 4219991 w 6042633"/>
              <a:gd name="connsiteY40" fmla="*/ 0 h 5291856"/>
              <a:gd name="connsiteX41" fmla="*/ 4420750 w 6042633"/>
              <a:gd name="connsiteY41" fmla="*/ 133072 h 5291856"/>
              <a:gd name="connsiteX42" fmla="*/ 4422329 w 6042633"/>
              <a:gd name="connsiteY42" fmla="*/ 140893 h 5291856"/>
              <a:gd name="connsiteX43" fmla="*/ 4423908 w 6042633"/>
              <a:gd name="connsiteY43" fmla="*/ 133072 h 5291856"/>
              <a:gd name="connsiteX44" fmla="*/ 4624666 w 6042633"/>
              <a:gd name="connsiteY44" fmla="*/ 0 h 5291856"/>
              <a:gd name="connsiteX45" fmla="*/ 4825424 w 6042633"/>
              <a:gd name="connsiteY45" fmla="*/ 133072 h 5291856"/>
              <a:gd name="connsiteX46" fmla="*/ 4827003 w 6042633"/>
              <a:gd name="connsiteY46" fmla="*/ 140893 h 5291856"/>
              <a:gd name="connsiteX47" fmla="*/ 4828582 w 6042633"/>
              <a:gd name="connsiteY47" fmla="*/ 133072 h 5291856"/>
              <a:gd name="connsiteX48" fmla="*/ 5029341 w 6042633"/>
              <a:gd name="connsiteY48" fmla="*/ 0 h 5291856"/>
              <a:gd name="connsiteX49" fmla="*/ 5230099 w 6042633"/>
              <a:gd name="connsiteY49" fmla="*/ 133072 h 5291856"/>
              <a:gd name="connsiteX50" fmla="*/ 5231678 w 6042633"/>
              <a:gd name="connsiteY50" fmla="*/ 140893 h 5291856"/>
              <a:gd name="connsiteX51" fmla="*/ 5233257 w 6042633"/>
              <a:gd name="connsiteY51" fmla="*/ 133072 h 5291856"/>
              <a:gd name="connsiteX52" fmla="*/ 5434015 w 6042633"/>
              <a:gd name="connsiteY52" fmla="*/ 0 h 5291856"/>
              <a:gd name="connsiteX53" fmla="*/ 5588080 w 6042633"/>
              <a:gd name="connsiteY53" fmla="*/ 63816 h 5291856"/>
              <a:gd name="connsiteX54" fmla="*/ 5629383 w 6042633"/>
              <a:gd name="connsiteY54" fmla="*/ 125077 h 5291856"/>
              <a:gd name="connsiteX55" fmla="*/ 5670688 w 6042633"/>
              <a:gd name="connsiteY55" fmla="*/ 63815 h 5291856"/>
              <a:gd name="connsiteX56" fmla="*/ 5824752 w 6042633"/>
              <a:gd name="connsiteY56" fmla="*/ 0 h 5291856"/>
              <a:gd name="connsiteX57" fmla="*/ 6042633 w 6042633"/>
              <a:gd name="connsiteY57" fmla="*/ 217880 h 5291856"/>
              <a:gd name="connsiteX58" fmla="*/ 5909561 w 6042633"/>
              <a:gd name="connsiteY58" fmla="*/ 418638 h 5291856"/>
              <a:gd name="connsiteX59" fmla="*/ 5901739 w 6042633"/>
              <a:gd name="connsiteY59" fmla="*/ 420217 h 5291856"/>
              <a:gd name="connsiteX60" fmla="*/ 5909561 w 6042633"/>
              <a:gd name="connsiteY60" fmla="*/ 421796 h 5291856"/>
              <a:gd name="connsiteX61" fmla="*/ 6042633 w 6042633"/>
              <a:gd name="connsiteY61" fmla="*/ 622555 h 5291856"/>
              <a:gd name="connsiteX62" fmla="*/ 5909561 w 6042633"/>
              <a:gd name="connsiteY62" fmla="*/ 823313 h 5291856"/>
              <a:gd name="connsiteX63" fmla="*/ 5901739 w 6042633"/>
              <a:gd name="connsiteY63" fmla="*/ 824892 h 5291856"/>
              <a:gd name="connsiteX64" fmla="*/ 5909561 w 6042633"/>
              <a:gd name="connsiteY64" fmla="*/ 826471 h 5291856"/>
              <a:gd name="connsiteX65" fmla="*/ 6042633 w 6042633"/>
              <a:gd name="connsiteY65" fmla="*/ 1027230 h 5291856"/>
              <a:gd name="connsiteX66" fmla="*/ 5909561 w 6042633"/>
              <a:gd name="connsiteY66" fmla="*/ 1227988 h 5291856"/>
              <a:gd name="connsiteX67" fmla="*/ 5901739 w 6042633"/>
              <a:gd name="connsiteY67" fmla="*/ 1229567 h 5291856"/>
              <a:gd name="connsiteX68" fmla="*/ 5909561 w 6042633"/>
              <a:gd name="connsiteY68" fmla="*/ 1231146 h 5291856"/>
              <a:gd name="connsiteX69" fmla="*/ 6042633 w 6042633"/>
              <a:gd name="connsiteY69" fmla="*/ 1431904 h 5291856"/>
              <a:gd name="connsiteX70" fmla="*/ 5909561 w 6042633"/>
              <a:gd name="connsiteY70" fmla="*/ 1632662 h 5291856"/>
              <a:gd name="connsiteX71" fmla="*/ 5901739 w 6042633"/>
              <a:gd name="connsiteY71" fmla="*/ 1634241 h 5291856"/>
              <a:gd name="connsiteX72" fmla="*/ 5909561 w 6042633"/>
              <a:gd name="connsiteY72" fmla="*/ 1635821 h 5291856"/>
              <a:gd name="connsiteX73" fmla="*/ 6042633 w 6042633"/>
              <a:gd name="connsiteY73" fmla="*/ 1836578 h 5291856"/>
              <a:gd name="connsiteX74" fmla="*/ 5909561 w 6042633"/>
              <a:gd name="connsiteY74" fmla="*/ 2037336 h 5291856"/>
              <a:gd name="connsiteX75" fmla="*/ 5901739 w 6042633"/>
              <a:gd name="connsiteY75" fmla="*/ 2038915 h 5291856"/>
              <a:gd name="connsiteX76" fmla="*/ 5909561 w 6042633"/>
              <a:gd name="connsiteY76" fmla="*/ 2040494 h 5291856"/>
              <a:gd name="connsiteX77" fmla="*/ 6042633 w 6042633"/>
              <a:gd name="connsiteY77" fmla="*/ 2241253 h 5291856"/>
              <a:gd name="connsiteX78" fmla="*/ 5909561 w 6042633"/>
              <a:gd name="connsiteY78" fmla="*/ 2442011 h 5291856"/>
              <a:gd name="connsiteX79" fmla="*/ 5901740 w 6042633"/>
              <a:gd name="connsiteY79" fmla="*/ 2443590 h 5291856"/>
              <a:gd name="connsiteX80" fmla="*/ 5909561 w 6042633"/>
              <a:gd name="connsiteY80" fmla="*/ 2445169 h 5291856"/>
              <a:gd name="connsiteX81" fmla="*/ 6042633 w 6042633"/>
              <a:gd name="connsiteY81" fmla="*/ 2645927 h 5291856"/>
              <a:gd name="connsiteX82" fmla="*/ 5909561 w 6042633"/>
              <a:gd name="connsiteY82" fmla="*/ 2846685 h 5291856"/>
              <a:gd name="connsiteX83" fmla="*/ 5901739 w 6042633"/>
              <a:gd name="connsiteY83" fmla="*/ 2848265 h 5291856"/>
              <a:gd name="connsiteX84" fmla="*/ 5909561 w 6042633"/>
              <a:gd name="connsiteY84" fmla="*/ 2849844 h 5291856"/>
              <a:gd name="connsiteX85" fmla="*/ 6042633 w 6042633"/>
              <a:gd name="connsiteY85" fmla="*/ 3050602 h 5291856"/>
              <a:gd name="connsiteX86" fmla="*/ 5909561 w 6042633"/>
              <a:gd name="connsiteY86" fmla="*/ 3251360 h 5291856"/>
              <a:gd name="connsiteX87" fmla="*/ 5901739 w 6042633"/>
              <a:gd name="connsiteY87" fmla="*/ 3252939 h 5291856"/>
              <a:gd name="connsiteX88" fmla="*/ 5909561 w 6042633"/>
              <a:gd name="connsiteY88" fmla="*/ 3254518 h 5291856"/>
              <a:gd name="connsiteX89" fmla="*/ 6042633 w 6042633"/>
              <a:gd name="connsiteY89" fmla="*/ 3455276 h 5291856"/>
              <a:gd name="connsiteX90" fmla="*/ 5909561 w 6042633"/>
              <a:gd name="connsiteY90" fmla="*/ 3656034 h 5291856"/>
              <a:gd name="connsiteX91" fmla="*/ 5901739 w 6042633"/>
              <a:gd name="connsiteY91" fmla="*/ 3657613 h 5291856"/>
              <a:gd name="connsiteX92" fmla="*/ 5909561 w 6042633"/>
              <a:gd name="connsiteY92" fmla="*/ 3659193 h 5291856"/>
              <a:gd name="connsiteX93" fmla="*/ 6042633 w 6042633"/>
              <a:gd name="connsiteY93" fmla="*/ 3859951 h 5291856"/>
              <a:gd name="connsiteX94" fmla="*/ 5909561 w 6042633"/>
              <a:gd name="connsiteY94" fmla="*/ 4060709 h 5291856"/>
              <a:gd name="connsiteX95" fmla="*/ 5901739 w 6042633"/>
              <a:gd name="connsiteY95" fmla="*/ 4062288 h 5291856"/>
              <a:gd name="connsiteX96" fmla="*/ 5909561 w 6042633"/>
              <a:gd name="connsiteY96" fmla="*/ 4063867 h 5291856"/>
              <a:gd name="connsiteX97" fmla="*/ 6042633 w 6042633"/>
              <a:gd name="connsiteY97" fmla="*/ 4264626 h 5291856"/>
              <a:gd name="connsiteX98" fmla="*/ 5909561 w 6042633"/>
              <a:gd name="connsiteY98" fmla="*/ 4465384 h 5291856"/>
              <a:gd name="connsiteX99" fmla="*/ 5901739 w 6042633"/>
              <a:gd name="connsiteY99" fmla="*/ 4466963 h 5291856"/>
              <a:gd name="connsiteX100" fmla="*/ 5909561 w 6042633"/>
              <a:gd name="connsiteY100" fmla="*/ 4468542 h 5291856"/>
              <a:gd name="connsiteX101" fmla="*/ 6042633 w 6042633"/>
              <a:gd name="connsiteY101" fmla="*/ 4669300 h 5291856"/>
              <a:gd name="connsiteX102" fmla="*/ 5909561 w 6042633"/>
              <a:gd name="connsiteY102" fmla="*/ 4870059 h 5291856"/>
              <a:gd name="connsiteX103" fmla="*/ 5901739 w 6042633"/>
              <a:gd name="connsiteY103" fmla="*/ 4871638 h 5291856"/>
              <a:gd name="connsiteX104" fmla="*/ 5909561 w 6042633"/>
              <a:gd name="connsiteY104" fmla="*/ 4873217 h 5291856"/>
              <a:gd name="connsiteX105" fmla="*/ 6042633 w 6042633"/>
              <a:gd name="connsiteY105" fmla="*/ 5073975 h 5291856"/>
              <a:gd name="connsiteX106" fmla="*/ 5824752 w 6042633"/>
              <a:gd name="connsiteY106" fmla="*/ 5291856 h 5291856"/>
              <a:gd name="connsiteX107" fmla="*/ 5670687 w 6042633"/>
              <a:gd name="connsiteY107" fmla="*/ 5228040 h 5291856"/>
              <a:gd name="connsiteX108" fmla="*/ 5629384 w 6042633"/>
              <a:gd name="connsiteY108" fmla="*/ 5166780 h 5291856"/>
              <a:gd name="connsiteX109" fmla="*/ 5588081 w 6042633"/>
              <a:gd name="connsiteY109" fmla="*/ 5228041 h 5291856"/>
              <a:gd name="connsiteX110" fmla="*/ 5434016 w 6042633"/>
              <a:gd name="connsiteY110" fmla="*/ 5291856 h 5291856"/>
              <a:gd name="connsiteX111" fmla="*/ 5233258 w 6042633"/>
              <a:gd name="connsiteY111" fmla="*/ 5158785 h 5291856"/>
              <a:gd name="connsiteX112" fmla="*/ 5231679 w 6042633"/>
              <a:gd name="connsiteY112" fmla="*/ 5150963 h 5291856"/>
              <a:gd name="connsiteX113" fmla="*/ 5230100 w 6042633"/>
              <a:gd name="connsiteY113" fmla="*/ 5158785 h 5291856"/>
              <a:gd name="connsiteX114" fmla="*/ 5029342 w 6042633"/>
              <a:gd name="connsiteY114" fmla="*/ 5291856 h 5291856"/>
              <a:gd name="connsiteX115" fmla="*/ 4828583 w 6042633"/>
              <a:gd name="connsiteY115" fmla="*/ 5158785 h 5291856"/>
              <a:gd name="connsiteX116" fmla="*/ 4827004 w 6042633"/>
              <a:gd name="connsiteY116" fmla="*/ 5150963 h 5291856"/>
              <a:gd name="connsiteX117" fmla="*/ 4825425 w 6042633"/>
              <a:gd name="connsiteY117" fmla="*/ 5158785 h 5291856"/>
              <a:gd name="connsiteX118" fmla="*/ 4624667 w 6042633"/>
              <a:gd name="connsiteY118" fmla="*/ 5291856 h 5291856"/>
              <a:gd name="connsiteX119" fmla="*/ 4423909 w 6042633"/>
              <a:gd name="connsiteY119" fmla="*/ 5158785 h 5291856"/>
              <a:gd name="connsiteX120" fmla="*/ 4422330 w 6042633"/>
              <a:gd name="connsiteY120" fmla="*/ 5150963 h 5291856"/>
              <a:gd name="connsiteX121" fmla="*/ 4420751 w 6042633"/>
              <a:gd name="connsiteY121" fmla="*/ 5158785 h 5291856"/>
              <a:gd name="connsiteX122" fmla="*/ 4219992 w 6042633"/>
              <a:gd name="connsiteY122" fmla="*/ 5291856 h 5291856"/>
              <a:gd name="connsiteX123" fmla="*/ 4019234 w 6042633"/>
              <a:gd name="connsiteY123" fmla="*/ 5158785 h 5291856"/>
              <a:gd name="connsiteX124" fmla="*/ 4017655 w 6042633"/>
              <a:gd name="connsiteY124" fmla="*/ 5150963 h 5291856"/>
              <a:gd name="connsiteX125" fmla="*/ 4016076 w 6042633"/>
              <a:gd name="connsiteY125" fmla="*/ 5158785 h 5291856"/>
              <a:gd name="connsiteX126" fmla="*/ 3815318 w 6042633"/>
              <a:gd name="connsiteY126" fmla="*/ 5291856 h 5291856"/>
              <a:gd name="connsiteX127" fmla="*/ 3614560 w 6042633"/>
              <a:gd name="connsiteY127" fmla="*/ 5158785 h 5291856"/>
              <a:gd name="connsiteX128" fmla="*/ 3612981 w 6042633"/>
              <a:gd name="connsiteY128" fmla="*/ 5150963 h 5291856"/>
              <a:gd name="connsiteX129" fmla="*/ 3611402 w 6042633"/>
              <a:gd name="connsiteY129" fmla="*/ 5158785 h 5291856"/>
              <a:gd name="connsiteX130" fmla="*/ 3410644 w 6042633"/>
              <a:gd name="connsiteY130" fmla="*/ 5291856 h 5291856"/>
              <a:gd name="connsiteX131" fmla="*/ 3209886 w 6042633"/>
              <a:gd name="connsiteY131" fmla="*/ 5158785 h 5291856"/>
              <a:gd name="connsiteX132" fmla="*/ 3208307 w 6042633"/>
              <a:gd name="connsiteY132" fmla="*/ 5150964 h 5291856"/>
              <a:gd name="connsiteX133" fmla="*/ 3206728 w 6042633"/>
              <a:gd name="connsiteY133" fmla="*/ 5158785 h 5291856"/>
              <a:gd name="connsiteX134" fmla="*/ 3005969 w 6042633"/>
              <a:gd name="connsiteY134" fmla="*/ 5291856 h 5291856"/>
              <a:gd name="connsiteX135" fmla="*/ 2805212 w 6042633"/>
              <a:gd name="connsiteY135" fmla="*/ 5158785 h 5291856"/>
              <a:gd name="connsiteX136" fmla="*/ 2803632 w 6042633"/>
              <a:gd name="connsiteY136" fmla="*/ 5150963 h 5291856"/>
              <a:gd name="connsiteX137" fmla="*/ 2802053 w 6042633"/>
              <a:gd name="connsiteY137" fmla="*/ 5158785 h 5291856"/>
              <a:gd name="connsiteX138" fmla="*/ 2601295 w 6042633"/>
              <a:gd name="connsiteY138" fmla="*/ 5291856 h 5291856"/>
              <a:gd name="connsiteX139" fmla="*/ 2400536 w 6042633"/>
              <a:gd name="connsiteY139" fmla="*/ 5158785 h 5291856"/>
              <a:gd name="connsiteX140" fmla="*/ 2398957 w 6042633"/>
              <a:gd name="connsiteY140" fmla="*/ 5150963 h 5291856"/>
              <a:gd name="connsiteX141" fmla="*/ 2397378 w 6042633"/>
              <a:gd name="connsiteY141" fmla="*/ 5158785 h 5291856"/>
              <a:gd name="connsiteX142" fmla="*/ 2196620 w 6042633"/>
              <a:gd name="connsiteY142" fmla="*/ 5291856 h 5291856"/>
              <a:gd name="connsiteX143" fmla="*/ 1995862 w 6042633"/>
              <a:gd name="connsiteY143" fmla="*/ 5158785 h 5291856"/>
              <a:gd name="connsiteX144" fmla="*/ 1994283 w 6042633"/>
              <a:gd name="connsiteY144" fmla="*/ 5150963 h 5291856"/>
              <a:gd name="connsiteX145" fmla="*/ 1992703 w 6042633"/>
              <a:gd name="connsiteY145" fmla="*/ 5158785 h 5291856"/>
              <a:gd name="connsiteX146" fmla="*/ 1791946 w 6042633"/>
              <a:gd name="connsiteY146" fmla="*/ 5291856 h 5291856"/>
              <a:gd name="connsiteX147" fmla="*/ 1591187 w 6042633"/>
              <a:gd name="connsiteY147" fmla="*/ 5158785 h 5291856"/>
              <a:gd name="connsiteX148" fmla="*/ 1589608 w 6042633"/>
              <a:gd name="connsiteY148" fmla="*/ 5150963 h 5291856"/>
              <a:gd name="connsiteX149" fmla="*/ 1588029 w 6042633"/>
              <a:gd name="connsiteY149" fmla="*/ 5158785 h 5291856"/>
              <a:gd name="connsiteX150" fmla="*/ 1387271 w 6042633"/>
              <a:gd name="connsiteY150" fmla="*/ 5291856 h 5291856"/>
              <a:gd name="connsiteX151" fmla="*/ 1186513 w 6042633"/>
              <a:gd name="connsiteY151" fmla="*/ 5158785 h 5291856"/>
              <a:gd name="connsiteX152" fmla="*/ 1184934 w 6042633"/>
              <a:gd name="connsiteY152" fmla="*/ 5150963 h 5291856"/>
              <a:gd name="connsiteX153" fmla="*/ 1183355 w 6042633"/>
              <a:gd name="connsiteY153" fmla="*/ 5158785 h 5291856"/>
              <a:gd name="connsiteX154" fmla="*/ 982596 w 6042633"/>
              <a:gd name="connsiteY154" fmla="*/ 5291856 h 5291856"/>
              <a:gd name="connsiteX155" fmla="*/ 781838 w 6042633"/>
              <a:gd name="connsiteY155" fmla="*/ 5158785 h 5291856"/>
              <a:gd name="connsiteX156" fmla="*/ 780259 w 6042633"/>
              <a:gd name="connsiteY156" fmla="*/ 5150963 h 5291856"/>
              <a:gd name="connsiteX157" fmla="*/ 778680 w 6042633"/>
              <a:gd name="connsiteY157" fmla="*/ 5158785 h 5291856"/>
              <a:gd name="connsiteX158" fmla="*/ 577922 w 6042633"/>
              <a:gd name="connsiteY158" fmla="*/ 5291856 h 5291856"/>
              <a:gd name="connsiteX159" fmla="*/ 423857 w 6042633"/>
              <a:gd name="connsiteY159" fmla="*/ 5228041 h 5291856"/>
              <a:gd name="connsiteX160" fmla="*/ 397901 w 6042633"/>
              <a:gd name="connsiteY160" fmla="*/ 5189542 h 5291856"/>
              <a:gd name="connsiteX161" fmla="*/ 371945 w 6042633"/>
              <a:gd name="connsiteY161" fmla="*/ 5228040 h 5291856"/>
              <a:gd name="connsiteX162" fmla="*/ 217880 w 6042633"/>
              <a:gd name="connsiteY162" fmla="*/ 5291856 h 5291856"/>
              <a:gd name="connsiteX163" fmla="*/ 0 w 6042633"/>
              <a:gd name="connsiteY163" fmla="*/ 5073975 h 5291856"/>
              <a:gd name="connsiteX164" fmla="*/ 133071 w 6042633"/>
              <a:gd name="connsiteY164" fmla="*/ 4873217 h 5291856"/>
              <a:gd name="connsiteX165" fmla="*/ 140893 w 6042633"/>
              <a:gd name="connsiteY165" fmla="*/ 4871638 h 5291856"/>
              <a:gd name="connsiteX166" fmla="*/ 133071 w 6042633"/>
              <a:gd name="connsiteY166" fmla="*/ 4870059 h 5291856"/>
              <a:gd name="connsiteX167" fmla="*/ 0 w 6042633"/>
              <a:gd name="connsiteY167" fmla="*/ 4669300 h 5291856"/>
              <a:gd name="connsiteX168" fmla="*/ 133071 w 6042633"/>
              <a:gd name="connsiteY168" fmla="*/ 4468542 h 5291856"/>
              <a:gd name="connsiteX169" fmla="*/ 140893 w 6042633"/>
              <a:gd name="connsiteY169" fmla="*/ 4466963 h 5291856"/>
              <a:gd name="connsiteX170" fmla="*/ 133071 w 6042633"/>
              <a:gd name="connsiteY170" fmla="*/ 4465384 h 5291856"/>
              <a:gd name="connsiteX171" fmla="*/ 0 w 6042633"/>
              <a:gd name="connsiteY171" fmla="*/ 4264626 h 5291856"/>
              <a:gd name="connsiteX172" fmla="*/ 133071 w 6042633"/>
              <a:gd name="connsiteY172" fmla="*/ 4063867 h 5291856"/>
              <a:gd name="connsiteX173" fmla="*/ 140893 w 6042633"/>
              <a:gd name="connsiteY173" fmla="*/ 4062288 h 5291856"/>
              <a:gd name="connsiteX174" fmla="*/ 133071 w 6042633"/>
              <a:gd name="connsiteY174" fmla="*/ 4060709 h 5291856"/>
              <a:gd name="connsiteX175" fmla="*/ 0 w 6042633"/>
              <a:gd name="connsiteY175" fmla="*/ 3859951 h 5291856"/>
              <a:gd name="connsiteX176" fmla="*/ 133071 w 6042633"/>
              <a:gd name="connsiteY176" fmla="*/ 3659193 h 5291856"/>
              <a:gd name="connsiteX177" fmla="*/ 140893 w 6042633"/>
              <a:gd name="connsiteY177" fmla="*/ 3657613 h 5291856"/>
              <a:gd name="connsiteX178" fmla="*/ 133071 w 6042633"/>
              <a:gd name="connsiteY178" fmla="*/ 3656034 h 5291856"/>
              <a:gd name="connsiteX179" fmla="*/ 0 w 6042633"/>
              <a:gd name="connsiteY179" fmla="*/ 3455276 h 5291856"/>
              <a:gd name="connsiteX180" fmla="*/ 133071 w 6042633"/>
              <a:gd name="connsiteY180" fmla="*/ 3254518 h 5291856"/>
              <a:gd name="connsiteX181" fmla="*/ 140893 w 6042633"/>
              <a:gd name="connsiteY181" fmla="*/ 3252939 h 5291856"/>
              <a:gd name="connsiteX182" fmla="*/ 133071 w 6042633"/>
              <a:gd name="connsiteY182" fmla="*/ 3251360 h 5291856"/>
              <a:gd name="connsiteX183" fmla="*/ 0 w 6042633"/>
              <a:gd name="connsiteY183" fmla="*/ 3050602 h 5291856"/>
              <a:gd name="connsiteX184" fmla="*/ 133071 w 6042633"/>
              <a:gd name="connsiteY184" fmla="*/ 2849843 h 5291856"/>
              <a:gd name="connsiteX185" fmla="*/ 140893 w 6042633"/>
              <a:gd name="connsiteY185" fmla="*/ 2848264 h 5291856"/>
              <a:gd name="connsiteX186" fmla="*/ 133071 w 6042633"/>
              <a:gd name="connsiteY186" fmla="*/ 2846685 h 5291856"/>
              <a:gd name="connsiteX187" fmla="*/ 0 w 6042633"/>
              <a:gd name="connsiteY187" fmla="*/ 2645927 h 5291856"/>
              <a:gd name="connsiteX188" fmla="*/ 133071 w 6042633"/>
              <a:gd name="connsiteY188" fmla="*/ 2445169 h 5291856"/>
              <a:gd name="connsiteX189" fmla="*/ 140892 w 6042633"/>
              <a:gd name="connsiteY189" fmla="*/ 2443590 h 5291856"/>
              <a:gd name="connsiteX190" fmla="*/ 133071 w 6042633"/>
              <a:gd name="connsiteY190" fmla="*/ 2442010 h 5291856"/>
              <a:gd name="connsiteX191" fmla="*/ 0 w 6042633"/>
              <a:gd name="connsiteY191" fmla="*/ 2241252 h 5291856"/>
              <a:gd name="connsiteX192" fmla="*/ 133071 w 6042633"/>
              <a:gd name="connsiteY192" fmla="*/ 2040494 h 5291856"/>
              <a:gd name="connsiteX193" fmla="*/ 140893 w 6042633"/>
              <a:gd name="connsiteY193" fmla="*/ 2038915 h 5291856"/>
              <a:gd name="connsiteX194" fmla="*/ 133071 w 6042633"/>
              <a:gd name="connsiteY194" fmla="*/ 2037336 h 5291856"/>
              <a:gd name="connsiteX195" fmla="*/ 0 w 6042633"/>
              <a:gd name="connsiteY195" fmla="*/ 1836578 h 5291856"/>
              <a:gd name="connsiteX196" fmla="*/ 133071 w 6042633"/>
              <a:gd name="connsiteY196" fmla="*/ 1635820 h 5291856"/>
              <a:gd name="connsiteX197" fmla="*/ 140893 w 6042633"/>
              <a:gd name="connsiteY197" fmla="*/ 1634241 h 5291856"/>
              <a:gd name="connsiteX198" fmla="*/ 133071 w 6042633"/>
              <a:gd name="connsiteY198" fmla="*/ 1632662 h 5291856"/>
              <a:gd name="connsiteX199" fmla="*/ 0 w 6042633"/>
              <a:gd name="connsiteY199" fmla="*/ 1431904 h 5291856"/>
              <a:gd name="connsiteX200" fmla="*/ 133071 w 6042633"/>
              <a:gd name="connsiteY200" fmla="*/ 1231146 h 5291856"/>
              <a:gd name="connsiteX201" fmla="*/ 140893 w 6042633"/>
              <a:gd name="connsiteY201" fmla="*/ 1229567 h 5291856"/>
              <a:gd name="connsiteX202" fmla="*/ 133071 w 6042633"/>
              <a:gd name="connsiteY202" fmla="*/ 1227988 h 5291856"/>
              <a:gd name="connsiteX203" fmla="*/ 0 w 6042633"/>
              <a:gd name="connsiteY203" fmla="*/ 1027229 h 5291856"/>
              <a:gd name="connsiteX204" fmla="*/ 133071 w 6042633"/>
              <a:gd name="connsiteY204" fmla="*/ 826471 h 5291856"/>
              <a:gd name="connsiteX205" fmla="*/ 140893 w 6042633"/>
              <a:gd name="connsiteY205" fmla="*/ 824892 h 5291856"/>
              <a:gd name="connsiteX206" fmla="*/ 133071 w 6042633"/>
              <a:gd name="connsiteY206" fmla="*/ 823313 h 5291856"/>
              <a:gd name="connsiteX207" fmla="*/ 0 w 6042633"/>
              <a:gd name="connsiteY207" fmla="*/ 622555 h 5291856"/>
              <a:gd name="connsiteX208" fmla="*/ 133071 w 6042633"/>
              <a:gd name="connsiteY208" fmla="*/ 421796 h 5291856"/>
              <a:gd name="connsiteX209" fmla="*/ 140893 w 6042633"/>
              <a:gd name="connsiteY209" fmla="*/ 420217 h 5291856"/>
              <a:gd name="connsiteX210" fmla="*/ 133071 w 6042633"/>
              <a:gd name="connsiteY210" fmla="*/ 418638 h 5291856"/>
              <a:gd name="connsiteX211" fmla="*/ 0 w 6042633"/>
              <a:gd name="connsiteY211" fmla="*/ 217880 h 5291856"/>
              <a:gd name="connsiteX212" fmla="*/ 217880 w 6042633"/>
              <a:gd name="connsiteY212" fmla="*/ 0 h 5291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</a:cxnLst>
            <a:rect l="l" t="t" r="r" b="b"/>
            <a:pathLst>
              <a:path w="6042633" h="5291856">
                <a:moveTo>
                  <a:pt x="217880" y="0"/>
                </a:moveTo>
                <a:cubicBezTo>
                  <a:pt x="278046" y="0"/>
                  <a:pt x="332516" y="24387"/>
                  <a:pt x="371945" y="63815"/>
                </a:cubicBezTo>
                <a:lnTo>
                  <a:pt x="397900" y="102312"/>
                </a:lnTo>
                <a:lnTo>
                  <a:pt x="423856" y="63816"/>
                </a:lnTo>
                <a:cubicBezTo>
                  <a:pt x="463284" y="24387"/>
                  <a:pt x="517755" y="0"/>
                  <a:pt x="577921" y="0"/>
                </a:cubicBezTo>
                <a:cubicBezTo>
                  <a:pt x="668169" y="0"/>
                  <a:pt x="745603" y="54871"/>
                  <a:pt x="778679" y="133072"/>
                </a:cubicBezTo>
                <a:lnTo>
                  <a:pt x="780258" y="140893"/>
                </a:lnTo>
                <a:lnTo>
                  <a:pt x="781837" y="133072"/>
                </a:lnTo>
                <a:cubicBezTo>
                  <a:pt x="814913" y="54871"/>
                  <a:pt x="892347" y="0"/>
                  <a:pt x="982595" y="0"/>
                </a:cubicBezTo>
                <a:cubicBezTo>
                  <a:pt x="1072844" y="0"/>
                  <a:pt x="1150278" y="54871"/>
                  <a:pt x="1183354" y="133072"/>
                </a:cubicBezTo>
                <a:lnTo>
                  <a:pt x="1184932" y="140893"/>
                </a:lnTo>
                <a:lnTo>
                  <a:pt x="1186512" y="133072"/>
                </a:lnTo>
                <a:cubicBezTo>
                  <a:pt x="1219588" y="54871"/>
                  <a:pt x="1297021" y="0"/>
                  <a:pt x="1387269" y="0"/>
                </a:cubicBezTo>
                <a:cubicBezTo>
                  <a:pt x="1477519" y="0"/>
                  <a:pt x="1554952" y="54871"/>
                  <a:pt x="1588028" y="133072"/>
                </a:cubicBezTo>
                <a:lnTo>
                  <a:pt x="1589607" y="140893"/>
                </a:lnTo>
                <a:lnTo>
                  <a:pt x="1591186" y="133072"/>
                </a:lnTo>
                <a:cubicBezTo>
                  <a:pt x="1624263" y="54871"/>
                  <a:pt x="1701696" y="0"/>
                  <a:pt x="1791944" y="0"/>
                </a:cubicBezTo>
                <a:cubicBezTo>
                  <a:pt x="1882194" y="0"/>
                  <a:pt x="1959627" y="54871"/>
                  <a:pt x="1992703" y="133072"/>
                </a:cubicBezTo>
                <a:lnTo>
                  <a:pt x="1994282" y="140893"/>
                </a:lnTo>
                <a:lnTo>
                  <a:pt x="1995861" y="133072"/>
                </a:lnTo>
                <a:cubicBezTo>
                  <a:pt x="2028937" y="54871"/>
                  <a:pt x="2106370" y="0"/>
                  <a:pt x="2196619" y="0"/>
                </a:cubicBezTo>
                <a:cubicBezTo>
                  <a:pt x="2286868" y="0"/>
                  <a:pt x="2364301" y="54871"/>
                  <a:pt x="2397377" y="133072"/>
                </a:cubicBezTo>
                <a:lnTo>
                  <a:pt x="2398956" y="140893"/>
                </a:lnTo>
                <a:lnTo>
                  <a:pt x="2400535" y="133072"/>
                </a:lnTo>
                <a:cubicBezTo>
                  <a:pt x="2433612" y="54871"/>
                  <a:pt x="2511045" y="0"/>
                  <a:pt x="2601294" y="0"/>
                </a:cubicBezTo>
                <a:cubicBezTo>
                  <a:pt x="2691543" y="0"/>
                  <a:pt x="2768976" y="54871"/>
                  <a:pt x="2802052" y="133072"/>
                </a:cubicBezTo>
                <a:lnTo>
                  <a:pt x="2803631" y="140893"/>
                </a:lnTo>
                <a:lnTo>
                  <a:pt x="2805210" y="133072"/>
                </a:lnTo>
                <a:cubicBezTo>
                  <a:pt x="2838286" y="54871"/>
                  <a:pt x="2915720" y="0"/>
                  <a:pt x="3005968" y="0"/>
                </a:cubicBezTo>
                <a:cubicBezTo>
                  <a:pt x="3096217" y="0"/>
                  <a:pt x="3173650" y="54871"/>
                  <a:pt x="3206727" y="133072"/>
                </a:cubicBezTo>
                <a:lnTo>
                  <a:pt x="3208306" y="140893"/>
                </a:lnTo>
                <a:lnTo>
                  <a:pt x="3209885" y="133072"/>
                </a:lnTo>
                <a:cubicBezTo>
                  <a:pt x="3242961" y="54871"/>
                  <a:pt x="3320394" y="0"/>
                  <a:pt x="3410643" y="0"/>
                </a:cubicBezTo>
                <a:cubicBezTo>
                  <a:pt x="3500892" y="0"/>
                  <a:pt x="3578325" y="54871"/>
                  <a:pt x="3611401" y="133072"/>
                </a:cubicBezTo>
                <a:lnTo>
                  <a:pt x="3612980" y="140893"/>
                </a:lnTo>
                <a:lnTo>
                  <a:pt x="3614559" y="133072"/>
                </a:lnTo>
                <a:cubicBezTo>
                  <a:pt x="3647635" y="54871"/>
                  <a:pt x="3725068" y="0"/>
                  <a:pt x="3815317" y="0"/>
                </a:cubicBezTo>
                <a:cubicBezTo>
                  <a:pt x="3905566" y="0"/>
                  <a:pt x="3982999" y="54871"/>
                  <a:pt x="4016075" y="133072"/>
                </a:cubicBezTo>
                <a:lnTo>
                  <a:pt x="4017654" y="140893"/>
                </a:lnTo>
                <a:lnTo>
                  <a:pt x="4019233" y="133072"/>
                </a:lnTo>
                <a:cubicBezTo>
                  <a:pt x="4052309" y="54871"/>
                  <a:pt x="4129743" y="0"/>
                  <a:pt x="4219991" y="0"/>
                </a:cubicBezTo>
                <a:cubicBezTo>
                  <a:pt x="4310240" y="0"/>
                  <a:pt x="4387673" y="54871"/>
                  <a:pt x="4420750" y="133072"/>
                </a:cubicBezTo>
                <a:lnTo>
                  <a:pt x="4422329" y="140893"/>
                </a:lnTo>
                <a:lnTo>
                  <a:pt x="4423908" y="133072"/>
                </a:lnTo>
                <a:cubicBezTo>
                  <a:pt x="4456984" y="54871"/>
                  <a:pt x="4534417" y="0"/>
                  <a:pt x="4624666" y="0"/>
                </a:cubicBezTo>
                <a:cubicBezTo>
                  <a:pt x="4714915" y="0"/>
                  <a:pt x="4792348" y="54871"/>
                  <a:pt x="4825424" y="133072"/>
                </a:cubicBezTo>
                <a:lnTo>
                  <a:pt x="4827003" y="140893"/>
                </a:lnTo>
                <a:lnTo>
                  <a:pt x="4828582" y="133072"/>
                </a:lnTo>
                <a:cubicBezTo>
                  <a:pt x="4861659" y="54871"/>
                  <a:pt x="4939092" y="0"/>
                  <a:pt x="5029341" y="0"/>
                </a:cubicBezTo>
                <a:cubicBezTo>
                  <a:pt x="5119590" y="0"/>
                  <a:pt x="5197023" y="54871"/>
                  <a:pt x="5230099" y="133072"/>
                </a:cubicBezTo>
                <a:lnTo>
                  <a:pt x="5231678" y="140893"/>
                </a:lnTo>
                <a:lnTo>
                  <a:pt x="5233257" y="133072"/>
                </a:lnTo>
                <a:cubicBezTo>
                  <a:pt x="5266333" y="54871"/>
                  <a:pt x="5343767" y="0"/>
                  <a:pt x="5434015" y="0"/>
                </a:cubicBezTo>
                <a:cubicBezTo>
                  <a:pt x="5494181" y="0"/>
                  <a:pt x="5548651" y="24387"/>
                  <a:pt x="5588080" y="63816"/>
                </a:cubicBezTo>
                <a:lnTo>
                  <a:pt x="5629383" y="125077"/>
                </a:lnTo>
                <a:lnTo>
                  <a:pt x="5670688" y="63815"/>
                </a:lnTo>
                <a:cubicBezTo>
                  <a:pt x="5710116" y="24387"/>
                  <a:pt x="5764586" y="0"/>
                  <a:pt x="5824752" y="0"/>
                </a:cubicBezTo>
                <a:cubicBezTo>
                  <a:pt x="5945084" y="0"/>
                  <a:pt x="6042633" y="97548"/>
                  <a:pt x="6042633" y="217880"/>
                </a:cubicBezTo>
                <a:cubicBezTo>
                  <a:pt x="6042633" y="308129"/>
                  <a:pt x="5987762" y="385562"/>
                  <a:pt x="5909561" y="418638"/>
                </a:cubicBezTo>
                <a:lnTo>
                  <a:pt x="5901739" y="420217"/>
                </a:lnTo>
                <a:lnTo>
                  <a:pt x="5909561" y="421796"/>
                </a:lnTo>
                <a:cubicBezTo>
                  <a:pt x="5987762" y="454873"/>
                  <a:pt x="6042633" y="532305"/>
                  <a:pt x="6042633" y="622555"/>
                </a:cubicBezTo>
                <a:cubicBezTo>
                  <a:pt x="6042633" y="712803"/>
                  <a:pt x="5987762" y="790237"/>
                  <a:pt x="5909561" y="823313"/>
                </a:cubicBezTo>
                <a:lnTo>
                  <a:pt x="5901739" y="824892"/>
                </a:lnTo>
                <a:lnTo>
                  <a:pt x="5909561" y="826471"/>
                </a:lnTo>
                <a:cubicBezTo>
                  <a:pt x="5987762" y="859548"/>
                  <a:pt x="6042633" y="936980"/>
                  <a:pt x="6042633" y="1027230"/>
                </a:cubicBezTo>
                <a:cubicBezTo>
                  <a:pt x="6042633" y="1117478"/>
                  <a:pt x="5987762" y="1194912"/>
                  <a:pt x="5909561" y="1227988"/>
                </a:cubicBezTo>
                <a:lnTo>
                  <a:pt x="5901739" y="1229567"/>
                </a:lnTo>
                <a:lnTo>
                  <a:pt x="5909561" y="1231146"/>
                </a:lnTo>
                <a:cubicBezTo>
                  <a:pt x="5987762" y="1264222"/>
                  <a:pt x="6042633" y="1341655"/>
                  <a:pt x="6042633" y="1431904"/>
                </a:cubicBezTo>
                <a:cubicBezTo>
                  <a:pt x="6042633" y="1522153"/>
                  <a:pt x="5987762" y="1599586"/>
                  <a:pt x="5909561" y="1632662"/>
                </a:cubicBezTo>
                <a:lnTo>
                  <a:pt x="5901739" y="1634241"/>
                </a:lnTo>
                <a:lnTo>
                  <a:pt x="5909561" y="1635821"/>
                </a:lnTo>
                <a:cubicBezTo>
                  <a:pt x="5987762" y="1668896"/>
                  <a:pt x="6042633" y="1746329"/>
                  <a:pt x="6042633" y="1836578"/>
                </a:cubicBezTo>
                <a:cubicBezTo>
                  <a:pt x="6042633" y="1926827"/>
                  <a:pt x="5987762" y="2004260"/>
                  <a:pt x="5909561" y="2037336"/>
                </a:cubicBezTo>
                <a:lnTo>
                  <a:pt x="5901739" y="2038915"/>
                </a:lnTo>
                <a:lnTo>
                  <a:pt x="5909561" y="2040494"/>
                </a:lnTo>
                <a:cubicBezTo>
                  <a:pt x="5987762" y="2073571"/>
                  <a:pt x="6042633" y="2151003"/>
                  <a:pt x="6042633" y="2241253"/>
                </a:cubicBezTo>
                <a:cubicBezTo>
                  <a:pt x="6042633" y="2331501"/>
                  <a:pt x="5987762" y="2408935"/>
                  <a:pt x="5909561" y="2442011"/>
                </a:cubicBezTo>
                <a:lnTo>
                  <a:pt x="5901740" y="2443590"/>
                </a:lnTo>
                <a:lnTo>
                  <a:pt x="5909561" y="2445169"/>
                </a:lnTo>
                <a:cubicBezTo>
                  <a:pt x="5987762" y="2478245"/>
                  <a:pt x="6042633" y="2555679"/>
                  <a:pt x="6042633" y="2645927"/>
                </a:cubicBezTo>
                <a:cubicBezTo>
                  <a:pt x="6042633" y="2736176"/>
                  <a:pt x="5987762" y="2813609"/>
                  <a:pt x="5909561" y="2846685"/>
                </a:cubicBezTo>
                <a:lnTo>
                  <a:pt x="5901739" y="2848265"/>
                </a:lnTo>
                <a:lnTo>
                  <a:pt x="5909561" y="2849844"/>
                </a:lnTo>
                <a:cubicBezTo>
                  <a:pt x="5987762" y="2882920"/>
                  <a:pt x="6042633" y="2960352"/>
                  <a:pt x="6042633" y="3050602"/>
                </a:cubicBezTo>
                <a:cubicBezTo>
                  <a:pt x="6042633" y="3140850"/>
                  <a:pt x="5987762" y="3218284"/>
                  <a:pt x="5909561" y="3251360"/>
                </a:cubicBezTo>
                <a:lnTo>
                  <a:pt x="5901739" y="3252939"/>
                </a:lnTo>
                <a:lnTo>
                  <a:pt x="5909561" y="3254518"/>
                </a:lnTo>
                <a:cubicBezTo>
                  <a:pt x="5987762" y="3287595"/>
                  <a:pt x="6042633" y="3365027"/>
                  <a:pt x="6042633" y="3455276"/>
                </a:cubicBezTo>
                <a:cubicBezTo>
                  <a:pt x="6042633" y="3545525"/>
                  <a:pt x="5987762" y="3622958"/>
                  <a:pt x="5909561" y="3656034"/>
                </a:cubicBezTo>
                <a:lnTo>
                  <a:pt x="5901739" y="3657613"/>
                </a:lnTo>
                <a:lnTo>
                  <a:pt x="5909561" y="3659193"/>
                </a:lnTo>
                <a:cubicBezTo>
                  <a:pt x="5987762" y="3692268"/>
                  <a:pt x="6042633" y="3769701"/>
                  <a:pt x="6042633" y="3859951"/>
                </a:cubicBezTo>
                <a:cubicBezTo>
                  <a:pt x="6042633" y="3950199"/>
                  <a:pt x="5987762" y="4027633"/>
                  <a:pt x="5909561" y="4060709"/>
                </a:cubicBezTo>
                <a:lnTo>
                  <a:pt x="5901739" y="4062288"/>
                </a:lnTo>
                <a:lnTo>
                  <a:pt x="5909561" y="4063867"/>
                </a:lnTo>
                <a:cubicBezTo>
                  <a:pt x="5987762" y="4096943"/>
                  <a:pt x="6042633" y="4174376"/>
                  <a:pt x="6042633" y="4264626"/>
                </a:cubicBezTo>
                <a:cubicBezTo>
                  <a:pt x="6042633" y="4354874"/>
                  <a:pt x="5987762" y="4432308"/>
                  <a:pt x="5909561" y="4465384"/>
                </a:cubicBezTo>
                <a:lnTo>
                  <a:pt x="5901739" y="4466963"/>
                </a:lnTo>
                <a:lnTo>
                  <a:pt x="5909561" y="4468542"/>
                </a:lnTo>
                <a:cubicBezTo>
                  <a:pt x="5987762" y="4501617"/>
                  <a:pt x="6042633" y="4579051"/>
                  <a:pt x="6042633" y="4669300"/>
                </a:cubicBezTo>
                <a:cubicBezTo>
                  <a:pt x="6042633" y="4759549"/>
                  <a:pt x="5987762" y="4836982"/>
                  <a:pt x="5909561" y="4870059"/>
                </a:cubicBezTo>
                <a:lnTo>
                  <a:pt x="5901739" y="4871638"/>
                </a:lnTo>
                <a:lnTo>
                  <a:pt x="5909561" y="4873217"/>
                </a:lnTo>
                <a:cubicBezTo>
                  <a:pt x="5987762" y="4906293"/>
                  <a:pt x="6042633" y="4983727"/>
                  <a:pt x="6042633" y="5073975"/>
                </a:cubicBezTo>
                <a:cubicBezTo>
                  <a:pt x="6042633" y="5194307"/>
                  <a:pt x="5945084" y="5291856"/>
                  <a:pt x="5824752" y="5291856"/>
                </a:cubicBezTo>
                <a:cubicBezTo>
                  <a:pt x="5764586" y="5291856"/>
                  <a:pt x="5710116" y="5267469"/>
                  <a:pt x="5670687" y="5228040"/>
                </a:cubicBezTo>
                <a:lnTo>
                  <a:pt x="5629384" y="5166780"/>
                </a:lnTo>
                <a:lnTo>
                  <a:pt x="5588081" y="5228041"/>
                </a:lnTo>
                <a:cubicBezTo>
                  <a:pt x="5548652" y="5267469"/>
                  <a:pt x="5494182" y="5291856"/>
                  <a:pt x="5434016" y="5291856"/>
                </a:cubicBezTo>
                <a:cubicBezTo>
                  <a:pt x="5343768" y="5291856"/>
                  <a:pt x="5266334" y="5236986"/>
                  <a:pt x="5233258" y="5158785"/>
                </a:cubicBezTo>
                <a:lnTo>
                  <a:pt x="5231679" y="5150963"/>
                </a:lnTo>
                <a:lnTo>
                  <a:pt x="5230100" y="5158785"/>
                </a:lnTo>
                <a:cubicBezTo>
                  <a:pt x="5197024" y="5236986"/>
                  <a:pt x="5119591" y="5291856"/>
                  <a:pt x="5029342" y="5291856"/>
                </a:cubicBezTo>
                <a:cubicBezTo>
                  <a:pt x="4939093" y="5291856"/>
                  <a:pt x="4861660" y="5236986"/>
                  <a:pt x="4828583" y="5158785"/>
                </a:cubicBezTo>
                <a:lnTo>
                  <a:pt x="4827004" y="5150963"/>
                </a:lnTo>
                <a:lnTo>
                  <a:pt x="4825425" y="5158785"/>
                </a:lnTo>
                <a:cubicBezTo>
                  <a:pt x="4792349" y="5236986"/>
                  <a:pt x="4714916" y="5291856"/>
                  <a:pt x="4624667" y="5291856"/>
                </a:cubicBezTo>
                <a:cubicBezTo>
                  <a:pt x="4534418" y="5291856"/>
                  <a:pt x="4456985" y="5236986"/>
                  <a:pt x="4423909" y="5158785"/>
                </a:cubicBezTo>
                <a:lnTo>
                  <a:pt x="4422330" y="5150963"/>
                </a:lnTo>
                <a:lnTo>
                  <a:pt x="4420751" y="5158785"/>
                </a:lnTo>
                <a:cubicBezTo>
                  <a:pt x="4387674" y="5236986"/>
                  <a:pt x="4310241" y="5291856"/>
                  <a:pt x="4219992" y="5291856"/>
                </a:cubicBezTo>
                <a:cubicBezTo>
                  <a:pt x="4129744" y="5291856"/>
                  <a:pt x="4052310" y="5236986"/>
                  <a:pt x="4019234" y="5158785"/>
                </a:cubicBezTo>
                <a:lnTo>
                  <a:pt x="4017655" y="5150963"/>
                </a:lnTo>
                <a:lnTo>
                  <a:pt x="4016076" y="5158785"/>
                </a:lnTo>
                <a:cubicBezTo>
                  <a:pt x="3983000" y="5236986"/>
                  <a:pt x="3905567" y="5291856"/>
                  <a:pt x="3815318" y="5291856"/>
                </a:cubicBezTo>
                <a:cubicBezTo>
                  <a:pt x="3725069" y="5291856"/>
                  <a:pt x="3647636" y="5236986"/>
                  <a:pt x="3614560" y="5158785"/>
                </a:cubicBezTo>
                <a:lnTo>
                  <a:pt x="3612981" y="5150963"/>
                </a:lnTo>
                <a:lnTo>
                  <a:pt x="3611402" y="5158785"/>
                </a:lnTo>
                <a:cubicBezTo>
                  <a:pt x="3578326" y="5236986"/>
                  <a:pt x="3500893" y="5291856"/>
                  <a:pt x="3410644" y="5291856"/>
                </a:cubicBezTo>
                <a:cubicBezTo>
                  <a:pt x="3320395" y="5291856"/>
                  <a:pt x="3242962" y="5236986"/>
                  <a:pt x="3209886" y="5158785"/>
                </a:cubicBezTo>
                <a:lnTo>
                  <a:pt x="3208307" y="5150964"/>
                </a:lnTo>
                <a:lnTo>
                  <a:pt x="3206728" y="5158785"/>
                </a:lnTo>
                <a:cubicBezTo>
                  <a:pt x="3173651" y="5236986"/>
                  <a:pt x="3096218" y="5291856"/>
                  <a:pt x="3005969" y="5291856"/>
                </a:cubicBezTo>
                <a:cubicBezTo>
                  <a:pt x="2915721" y="5291856"/>
                  <a:pt x="2838287" y="5236986"/>
                  <a:pt x="2805212" y="5158785"/>
                </a:cubicBezTo>
                <a:lnTo>
                  <a:pt x="2803632" y="5150963"/>
                </a:lnTo>
                <a:lnTo>
                  <a:pt x="2802053" y="5158785"/>
                </a:lnTo>
                <a:cubicBezTo>
                  <a:pt x="2768977" y="5236986"/>
                  <a:pt x="2691544" y="5291856"/>
                  <a:pt x="2601295" y="5291856"/>
                </a:cubicBezTo>
                <a:cubicBezTo>
                  <a:pt x="2511046" y="5291856"/>
                  <a:pt x="2433613" y="5236986"/>
                  <a:pt x="2400536" y="5158785"/>
                </a:cubicBezTo>
                <a:lnTo>
                  <a:pt x="2398957" y="5150963"/>
                </a:lnTo>
                <a:lnTo>
                  <a:pt x="2397378" y="5158785"/>
                </a:lnTo>
                <a:cubicBezTo>
                  <a:pt x="2364302" y="5236986"/>
                  <a:pt x="2286869" y="5291856"/>
                  <a:pt x="2196620" y="5291856"/>
                </a:cubicBezTo>
                <a:cubicBezTo>
                  <a:pt x="2106372" y="5291856"/>
                  <a:pt x="2028938" y="5236986"/>
                  <a:pt x="1995862" y="5158785"/>
                </a:cubicBezTo>
                <a:lnTo>
                  <a:pt x="1994283" y="5150963"/>
                </a:lnTo>
                <a:lnTo>
                  <a:pt x="1992703" y="5158785"/>
                </a:lnTo>
                <a:cubicBezTo>
                  <a:pt x="1959628" y="5236986"/>
                  <a:pt x="1882195" y="5291856"/>
                  <a:pt x="1791946" y="5291856"/>
                </a:cubicBezTo>
                <a:cubicBezTo>
                  <a:pt x="1701697" y="5291856"/>
                  <a:pt x="1624264" y="5236986"/>
                  <a:pt x="1591187" y="5158785"/>
                </a:cubicBezTo>
                <a:lnTo>
                  <a:pt x="1589608" y="5150963"/>
                </a:lnTo>
                <a:lnTo>
                  <a:pt x="1588029" y="5158785"/>
                </a:lnTo>
                <a:cubicBezTo>
                  <a:pt x="1554953" y="5236986"/>
                  <a:pt x="1477520" y="5291856"/>
                  <a:pt x="1387271" y="5291856"/>
                </a:cubicBezTo>
                <a:cubicBezTo>
                  <a:pt x="1297022" y="5291856"/>
                  <a:pt x="1219589" y="5236986"/>
                  <a:pt x="1186513" y="5158785"/>
                </a:cubicBezTo>
                <a:lnTo>
                  <a:pt x="1184934" y="5150963"/>
                </a:lnTo>
                <a:lnTo>
                  <a:pt x="1183355" y="5158785"/>
                </a:lnTo>
                <a:cubicBezTo>
                  <a:pt x="1150279" y="5236986"/>
                  <a:pt x="1072846" y="5291856"/>
                  <a:pt x="982596" y="5291856"/>
                </a:cubicBezTo>
                <a:cubicBezTo>
                  <a:pt x="892348" y="5291856"/>
                  <a:pt x="814914" y="5236986"/>
                  <a:pt x="781838" y="5158785"/>
                </a:cubicBezTo>
                <a:lnTo>
                  <a:pt x="780259" y="5150963"/>
                </a:lnTo>
                <a:lnTo>
                  <a:pt x="778680" y="5158785"/>
                </a:lnTo>
                <a:cubicBezTo>
                  <a:pt x="745604" y="5236986"/>
                  <a:pt x="668170" y="5291856"/>
                  <a:pt x="577922" y="5291856"/>
                </a:cubicBezTo>
                <a:cubicBezTo>
                  <a:pt x="517756" y="5291856"/>
                  <a:pt x="463286" y="5267469"/>
                  <a:pt x="423857" y="5228041"/>
                </a:cubicBezTo>
                <a:lnTo>
                  <a:pt x="397901" y="5189542"/>
                </a:lnTo>
                <a:lnTo>
                  <a:pt x="371945" y="5228040"/>
                </a:lnTo>
                <a:cubicBezTo>
                  <a:pt x="332516" y="5267469"/>
                  <a:pt x="278046" y="5291856"/>
                  <a:pt x="217880" y="5291856"/>
                </a:cubicBezTo>
                <a:cubicBezTo>
                  <a:pt x="97548" y="5291856"/>
                  <a:pt x="0" y="5194307"/>
                  <a:pt x="0" y="5073975"/>
                </a:cubicBezTo>
                <a:cubicBezTo>
                  <a:pt x="0" y="4983727"/>
                  <a:pt x="54870" y="4906293"/>
                  <a:pt x="133071" y="4873217"/>
                </a:cubicBezTo>
                <a:lnTo>
                  <a:pt x="140893" y="4871638"/>
                </a:lnTo>
                <a:lnTo>
                  <a:pt x="133071" y="4870059"/>
                </a:lnTo>
                <a:cubicBezTo>
                  <a:pt x="54870" y="4836982"/>
                  <a:pt x="0" y="4759549"/>
                  <a:pt x="0" y="4669300"/>
                </a:cubicBezTo>
                <a:cubicBezTo>
                  <a:pt x="0" y="4579051"/>
                  <a:pt x="54870" y="4501617"/>
                  <a:pt x="133071" y="4468542"/>
                </a:cubicBezTo>
                <a:lnTo>
                  <a:pt x="140893" y="4466963"/>
                </a:lnTo>
                <a:lnTo>
                  <a:pt x="133071" y="4465384"/>
                </a:lnTo>
                <a:cubicBezTo>
                  <a:pt x="54870" y="4432308"/>
                  <a:pt x="0" y="4354874"/>
                  <a:pt x="0" y="4264626"/>
                </a:cubicBezTo>
                <a:cubicBezTo>
                  <a:pt x="0" y="4174376"/>
                  <a:pt x="54870" y="4096943"/>
                  <a:pt x="133071" y="4063867"/>
                </a:cubicBezTo>
                <a:lnTo>
                  <a:pt x="140893" y="4062288"/>
                </a:lnTo>
                <a:lnTo>
                  <a:pt x="133071" y="4060709"/>
                </a:lnTo>
                <a:cubicBezTo>
                  <a:pt x="54870" y="4027633"/>
                  <a:pt x="0" y="3950199"/>
                  <a:pt x="0" y="3859951"/>
                </a:cubicBezTo>
                <a:cubicBezTo>
                  <a:pt x="0" y="3769701"/>
                  <a:pt x="54870" y="3692268"/>
                  <a:pt x="133071" y="3659193"/>
                </a:cubicBezTo>
                <a:lnTo>
                  <a:pt x="140893" y="3657613"/>
                </a:lnTo>
                <a:lnTo>
                  <a:pt x="133071" y="3656034"/>
                </a:lnTo>
                <a:cubicBezTo>
                  <a:pt x="54870" y="3622958"/>
                  <a:pt x="0" y="3545525"/>
                  <a:pt x="0" y="3455276"/>
                </a:cubicBezTo>
                <a:cubicBezTo>
                  <a:pt x="0" y="3365027"/>
                  <a:pt x="54870" y="3287594"/>
                  <a:pt x="133071" y="3254518"/>
                </a:cubicBezTo>
                <a:lnTo>
                  <a:pt x="140893" y="3252939"/>
                </a:lnTo>
                <a:lnTo>
                  <a:pt x="133071" y="3251360"/>
                </a:lnTo>
                <a:cubicBezTo>
                  <a:pt x="54870" y="3218284"/>
                  <a:pt x="0" y="3140850"/>
                  <a:pt x="0" y="3050602"/>
                </a:cubicBezTo>
                <a:cubicBezTo>
                  <a:pt x="0" y="2960352"/>
                  <a:pt x="54870" y="2882920"/>
                  <a:pt x="133071" y="2849843"/>
                </a:cubicBezTo>
                <a:lnTo>
                  <a:pt x="140893" y="2848264"/>
                </a:lnTo>
                <a:lnTo>
                  <a:pt x="133071" y="2846685"/>
                </a:lnTo>
                <a:cubicBezTo>
                  <a:pt x="54870" y="2813609"/>
                  <a:pt x="0" y="2736176"/>
                  <a:pt x="0" y="2645927"/>
                </a:cubicBezTo>
                <a:cubicBezTo>
                  <a:pt x="0" y="2555678"/>
                  <a:pt x="54870" y="2478245"/>
                  <a:pt x="133071" y="2445169"/>
                </a:cubicBezTo>
                <a:lnTo>
                  <a:pt x="140892" y="2443590"/>
                </a:lnTo>
                <a:lnTo>
                  <a:pt x="133071" y="2442010"/>
                </a:lnTo>
                <a:cubicBezTo>
                  <a:pt x="54870" y="2408934"/>
                  <a:pt x="0" y="2331501"/>
                  <a:pt x="0" y="2241252"/>
                </a:cubicBezTo>
                <a:cubicBezTo>
                  <a:pt x="0" y="2151003"/>
                  <a:pt x="54870" y="2073570"/>
                  <a:pt x="133071" y="2040494"/>
                </a:cubicBezTo>
                <a:lnTo>
                  <a:pt x="140893" y="2038915"/>
                </a:lnTo>
                <a:lnTo>
                  <a:pt x="133071" y="2037336"/>
                </a:lnTo>
                <a:cubicBezTo>
                  <a:pt x="54870" y="2004260"/>
                  <a:pt x="0" y="1926827"/>
                  <a:pt x="0" y="1836578"/>
                </a:cubicBezTo>
                <a:cubicBezTo>
                  <a:pt x="0" y="1746329"/>
                  <a:pt x="54870" y="1668896"/>
                  <a:pt x="133071" y="1635820"/>
                </a:cubicBezTo>
                <a:lnTo>
                  <a:pt x="140893" y="1634241"/>
                </a:lnTo>
                <a:lnTo>
                  <a:pt x="133071" y="1632662"/>
                </a:lnTo>
                <a:cubicBezTo>
                  <a:pt x="54870" y="1599586"/>
                  <a:pt x="0" y="1522152"/>
                  <a:pt x="0" y="1431904"/>
                </a:cubicBezTo>
                <a:cubicBezTo>
                  <a:pt x="0" y="1341655"/>
                  <a:pt x="54870" y="1264222"/>
                  <a:pt x="133071" y="1231146"/>
                </a:cubicBezTo>
                <a:lnTo>
                  <a:pt x="140893" y="1229567"/>
                </a:lnTo>
                <a:lnTo>
                  <a:pt x="133071" y="1227988"/>
                </a:lnTo>
                <a:cubicBezTo>
                  <a:pt x="54870" y="1194912"/>
                  <a:pt x="0" y="1117478"/>
                  <a:pt x="0" y="1027229"/>
                </a:cubicBezTo>
                <a:cubicBezTo>
                  <a:pt x="0" y="936980"/>
                  <a:pt x="54870" y="859547"/>
                  <a:pt x="133071" y="826471"/>
                </a:cubicBezTo>
                <a:lnTo>
                  <a:pt x="140893" y="824892"/>
                </a:lnTo>
                <a:lnTo>
                  <a:pt x="133071" y="823313"/>
                </a:lnTo>
                <a:cubicBezTo>
                  <a:pt x="54870" y="790237"/>
                  <a:pt x="0" y="712803"/>
                  <a:pt x="0" y="622555"/>
                </a:cubicBezTo>
                <a:cubicBezTo>
                  <a:pt x="0" y="532305"/>
                  <a:pt x="54870" y="454873"/>
                  <a:pt x="133071" y="421796"/>
                </a:cubicBezTo>
                <a:lnTo>
                  <a:pt x="140893" y="420217"/>
                </a:lnTo>
                <a:lnTo>
                  <a:pt x="133071" y="418638"/>
                </a:lnTo>
                <a:cubicBezTo>
                  <a:pt x="54870" y="385562"/>
                  <a:pt x="0" y="308129"/>
                  <a:pt x="0" y="217880"/>
                </a:cubicBezTo>
                <a:cubicBezTo>
                  <a:pt x="0" y="97548"/>
                  <a:pt x="97548" y="0"/>
                  <a:pt x="217880" y="0"/>
                </a:cubicBezTo>
                <a:close/>
              </a:path>
            </a:pathLst>
          </a:custGeom>
          <a:solidFill>
            <a:schemeClr val="bg1"/>
          </a:solidFill>
          <a:ln w="76200" cmpd="thickThin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フリーフォーム: 図形 3"/>
          <p:cNvSpPr/>
          <p:nvPr/>
        </p:nvSpPr>
        <p:spPr bwMode="auto">
          <a:xfrm>
            <a:off x="3228672" y="2483895"/>
            <a:ext cx="3903144" cy="1838991"/>
          </a:xfrm>
          <a:custGeom>
            <a:avLst/>
            <a:gdLst>
              <a:gd name="connsiteX0" fmla="*/ 217880 w 11231638"/>
              <a:gd name="connsiteY0" fmla="*/ 0 h 5291857"/>
              <a:gd name="connsiteX1" fmla="*/ 371945 w 11231638"/>
              <a:gd name="connsiteY1" fmla="*/ 63816 h 5291857"/>
              <a:gd name="connsiteX2" fmla="*/ 397901 w 11231638"/>
              <a:gd name="connsiteY2" fmla="*/ 102313 h 5291857"/>
              <a:gd name="connsiteX3" fmla="*/ 423856 w 11231638"/>
              <a:gd name="connsiteY3" fmla="*/ 63816 h 5291857"/>
              <a:gd name="connsiteX4" fmla="*/ 577921 w 11231638"/>
              <a:gd name="connsiteY4" fmla="*/ 1 h 5291857"/>
              <a:gd name="connsiteX5" fmla="*/ 778679 w 11231638"/>
              <a:gd name="connsiteY5" fmla="*/ 133072 h 5291857"/>
              <a:gd name="connsiteX6" fmla="*/ 780258 w 11231638"/>
              <a:gd name="connsiteY6" fmla="*/ 140894 h 5291857"/>
              <a:gd name="connsiteX7" fmla="*/ 781837 w 11231638"/>
              <a:gd name="connsiteY7" fmla="*/ 133072 h 5291857"/>
              <a:gd name="connsiteX8" fmla="*/ 982595 w 11231638"/>
              <a:gd name="connsiteY8" fmla="*/ 1 h 5291857"/>
              <a:gd name="connsiteX9" fmla="*/ 1183354 w 11231638"/>
              <a:gd name="connsiteY9" fmla="*/ 133072 h 5291857"/>
              <a:gd name="connsiteX10" fmla="*/ 1184933 w 11231638"/>
              <a:gd name="connsiteY10" fmla="*/ 140894 h 5291857"/>
              <a:gd name="connsiteX11" fmla="*/ 1186512 w 11231638"/>
              <a:gd name="connsiteY11" fmla="*/ 133072 h 5291857"/>
              <a:gd name="connsiteX12" fmla="*/ 1387270 w 11231638"/>
              <a:gd name="connsiteY12" fmla="*/ 1 h 5291857"/>
              <a:gd name="connsiteX13" fmla="*/ 1588028 w 11231638"/>
              <a:gd name="connsiteY13" fmla="*/ 133072 h 5291857"/>
              <a:gd name="connsiteX14" fmla="*/ 1589607 w 11231638"/>
              <a:gd name="connsiteY14" fmla="*/ 140894 h 5291857"/>
              <a:gd name="connsiteX15" fmla="*/ 1591186 w 11231638"/>
              <a:gd name="connsiteY15" fmla="*/ 133072 h 5291857"/>
              <a:gd name="connsiteX16" fmla="*/ 1791945 w 11231638"/>
              <a:gd name="connsiteY16" fmla="*/ 1 h 5291857"/>
              <a:gd name="connsiteX17" fmla="*/ 1992703 w 11231638"/>
              <a:gd name="connsiteY17" fmla="*/ 133072 h 5291857"/>
              <a:gd name="connsiteX18" fmla="*/ 1994282 w 11231638"/>
              <a:gd name="connsiteY18" fmla="*/ 140894 h 5291857"/>
              <a:gd name="connsiteX19" fmla="*/ 1995861 w 11231638"/>
              <a:gd name="connsiteY19" fmla="*/ 133072 h 5291857"/>
              <a:gd name="connsiteX20" fmla="*/ 2196619 w 11231638"/>
              <a:gd name="connsiteY20" fmla="*/ 1 h 5291857"/>
              <a:gd name="connsiteX21" fmla="*/ 2397378 w 11231638"/>
              <a:gd name="connsiteY21" fmla="*/ 133072 h 5291857"/>
              <a:gd name="connsiteX22" fmla="*/ 2398957 w 11231638"/>
              <a:gd name="connsiteY22" fmla="*/ 140894 h 5291857"/>
              <a:gd name="connsiteX23" fmla="*/ 2400536 w 11231638"/>
              <a:gd name="connsiteY23" fmla="*/ 133072 h 5291857"/>
              <a:gd name="connsiteX24" fmla="*/ 2601294 w 11231638"/>
              <a:gd name="connsiteY24" fmla="*/ 1 h 5291857"/>
              <a:gd name="connsiteX25" fmla="*/ 2802052 w 11231638"/>
              <a:gd name="connsiteY25" fmla="*/ 133072 h 5291857"/>
              <a:gd name="connsiteX26" fmla="*/ 2803631 w 11231638"/>
              <a:gd name="connsiteY26" fmla="*/ 140894 h 5291857"/>
              <a:gd name="connsiteX27" fmla="*/ 2805211 w 11231638"/>
              <a:gd name="connsiteY27" fmla="*/ 133072 h 5291857"/>
              <a:gd name="connsiteX28" fmla="*/ 3005969 w 11231638"/>
              <a:gd name="connsiteY28" fmla="*/ 1 h 5291857"/>
              <a:gd name="connsiteX29" fmla="*/ 3206727 w 11231638"/>
              <a:gd name="connsiteY29" fmla="*/ 133072 h 5291857"/>
              <a:gd name="connsiteX30" fmla="*/ 3208306 w 11231638"/>
              <a:gd name="connsiteY30" fmla="*/ 140893 h 5291857"/>
              <a:gd name="connsiteX31" fmla="*/ 3209886 w 11231638"/>
              <a:gd name="connsiteY31" fmla="*/ 133072 h 5291857"/>
              <a:gd name="connsiteX32" fmla="*/ 3410643 w 11231638"/>
              <a:gd name="connsiteY32" fmla="*/ 1 h 5291857"/>
              <a:gd name="connsiteX33" fmla="*/ 3611401 w 11231638"/>
              <a:gd name="connsiteY33" fmla="*/ 133072 h 5291857"/>
              <a:gd name="connsiteX34" fmla="*/ 3612980 w 11231638"/>
              <a:gd name="connsiteY34" fmla="*/ 140894 h 5291857"/>
              <a:gd name="connsiteX35" fmla="*/ 3614559 w 11231638"/>
              <a:gd name="connsiteY35" fmla="*/ 133072 h 5291857"/>
              <a:gd name="connsiteX36" fmla="*/ 3815317 w 11231638"/>
              <a:gd name="connsiteY36" fmla="*/ 1 h 5291857"/>
              <a:gd name="connsiteX37" fmla="*/ 4016075 w 11231638"/>
              <a:gd name="connsiteY37" fmla="*/ 133072 h 5291857"/>
              <a:gd name="connsiteX38" fmla="*/ 4017654 w 11231638"/>
              <a:gd name="connsiteY38" fmla="*/ 140894 h 5291857"/>
              <a:gd name="connsiteX39" fmla="*/ 4019233 w 11231638"/>
              <a:gd name="connsiteY39" fmla="*/ 133072 h 5291857"/>
              <a:gd name="connsiteX40" fmla="*/ 4219991 w 11231638"/>
              <a:gd name="connsiteY40" fmla="*/ 1 h 5291857"/>
              <a:gd name="connsiteX41" fmla="*/ 4420750 w 11231638"/>
              <a:gd name="connsiteY41" fmla="*/ 133072 h 5291857"/>
              <a:gd name="connsiteX42" fmla="*/ 4422329 w 11231638"/>
              <a:gd name="connsiteY42" fmla="*/ 140894 h 5291857"/>
              <a:gd name="connsiteX43" fmla="*/ 4423908 w 11231638"/>
              <a:gd name="connsiteY43" fmla="*/ 133072 h 5291857"/>
              <a:gd name="connsiteX44" fmla="*/ 4624666 w 11231638"/>
              <a:gd name="connsiteY44" fmla="*/ 1 h 5291857"/>
              <a:gd name="connsiteX45" fmla="*/ 4825424 w 11231638"/>
              <a:gd name="connsiteY45" fmla="*/ 133072 h 5291857"/>
              <a:gd name="connsiteX46" fmla="*/ 4827003 w 11231638"/>
              <a:gd name="connsiteY46" fmla="*/ 140894 h 5291857"/>
              <a:gd name="connsiteX47" fmla="*/ 4828582 w 11231638"/>
              <a:gd name="connsiteY47" fmla="*/ 133072 h 5291857"/>
              <a:gd name="connsiteX48" fmla="*/ 5029341 w 11231638"/>
              <a:gd name="connsiteY48" fmla="*/ 1 h 5291857"/>
              <a:gd name="connsiteX49" fmla="*/ 5230099 w 11231638"/>
              <a:gd name="connsiteY49" fmla="*/ 133072 h 5291857"/>
              <a:gd name="connsiteX50" fmla="*/ 5231678 w 11231638"/>
              <a:gd name="connsiteY50" fmla="*/ 140894 h 5291857"/>
              <a:gd name="connsiteX51" fmla="*/ 5233257 w 11231638"/>
              <a:gd name="connsiteY51" fmla="*/ 133072 h 5291857"/>
              <a:gd name="connsiteX52" fmla="*/ 5434015 w 11231638"/>
              <a:gd name="connsiteY52" fmla="*/ 1 h 5291857"/>
              <a:gd name="connsiteX53" fmla="*/ 5588080 w 11231638"/>
              <a:gd name="connsiteY53" fmla="*/ 63816 h 5291857"/>
              <a:gd name="connsiteX54" fmla="*/ 5615819 w 11231638"/>
              <a:gd name="connsiteY54" fmla="*/ 104959 h 5291857"/>
              <a:gd name="connsiteX55" fmla="*/ 5643558 w 11231638"/>
              <a:gd name="connsiteY55" fmla="*/ 63816 h 5291857"/>
              <a:gd name="connsiteX56" fmla="*/ 5797622 w 11231638"/>
              <a:gd name="connsiteY56" fmla="*/ 1 h 5291857"/>
              <a:gd name="connsiteX57" fmla="*/ 5998380 w 11231638"/>
              <a:gd name="connsiteY57" fmla="*/ 133072 h 5291857"/>
              <a:gd name="connsiteX58" fmla="*/ 5999959 w 11231638"/>
              <a:gd name="connsiteY58" fmla="*/ 140894 h 5291857"/>
              <a:gd name="connsiteX59" fmla="*/ 6001539 w 11231638"/>
              <a:gd name="connsiteY59" fmla="*/ 133072 h 5291857"/>
              <a:gd name="connsiteX60" fmla="*/ 6202297 w 11231638"/>
              <a:gd name="connsiteY60" fmla="*/ 1 h 5291857"/>
              <a:gd name="connsiteX61" fmla="*/ 6403055 w 11231638"/>
              <a:gd name="connsiteY61" fmla="*/ 133072 h 5291857"/>
              <a:gd name="connsiteX62" fmla="*/ 6404634 w 11231638"/>
              <a:gd name="connsiteY62" fmla="*/ 140894 h 5291857"/>
              <a:gd name="connsiteX63" fmla="*/ 6406213 w 11231638"/>
              <a:gd name="connsiteY63" fmla="*/ 133072 h 5291857"/>
              <a:gd name="connsiteX64" fmla="*/ 6606971 w 11231638"/>
              <a:gd name="connsiteY64" fmla="*/ 1 h 5291857"/>
              <a:gd name="connsiteX65" fmla="*/ 6807730 w 11231638"/>
              <a:gd name="connsiteY65" fmla="*/ 133072 h 5291857"/>
              <a:gd name="connsiteX66" fmla="*/ 6809309 w 11231638"/>
              <a:gd name="connsiteY66" fmla="*/ 140894 h 5291857"/>
              <a:gd name="connsiteX67" fmla="*/ 6810888 w 11231638"/>
              <a:gd name="connsiteY67" fmla="*/ 133072 h 5291857"/>
              <a:gd name="connsiteX68" fmla="*/ 7011646 w 11231638"/>
              <a:gd name="connsiteY68" fmla="*/ 1 h 5291857"/>
              <a:gd name="connsiteX69" fmla="*/ 7212404 w 11231638"/>
              <a:gd name="connsiteY69" fmla="*/ 133072 h 5291857"/>
              <a:gd name="connsiteX70" fmla="*/ 7213983 w 11231638"/>
              <a:gd name="connsiteY70" fmla="*/ 140894 h 5291857"/>
              <a:gd name="connsiteX71" fmla="*/ 7215562 w 11231638"/>
              <a:gd name="connsiteY71" fmla="*/ 133072 h 5291857"/>
              <a:gd name="connsiteX72" fmla="*/ 7416321 w 11231638"/>
              <a:gd name="connsiteY72" fmla="*/ 1 h 5291857"/>
              <a:gd name="connsiteX73" fmla="*/ 7617079 w 11231638"/>
              <a:gd name="connsiteY73" fmla="*/ 133072 h 5291857"/>
              <a:gd name="connsiteX74" fmla="*/ 7618658 w 11231638"/>
              <a:gd name="connsiteY74" fmla="*/ 140894 h 5291857"/>
              <a:gd name="connsiteX75" fmla="*/ 7620237 w 11231638"/>
              <a:gd name="connsiteY75" fmla="*/ 133072 h 5291857"/>
              <a:gd name="connsiteX76" fmla="*/ 7820995 w 11231638"/>
              <a:gd name="connsiteY76" fmla="*/ 1 h 5291857"/>
              <a:gd name="connsiteX77" fmla="*/ 8021753 w 11231638"/>
              <a:gd name="connsiteY77" fmla="*/ 133072 h 5291857"/>
              <a:gd name="connsiteX78" fmla="*/ 8023333 w 11231638"/>
              <a:gd name="connsiteY78" fmla="*/ 140894 h 5291857"/>
              <a:gd name="connsiteX79" fmla="*/ 8024912 w 11231638"/>
              <a:gd name="connsiteY79" fmla="*/ 133072 h 5291857"/>
              <a:gd name="connsiteX80" fmla="*/ 8225670 w 11231638"/>
              <a:gd name="connsiteY80" fmla="*/ 1 h 5291857"/>
              <a:gd name="connsiteX81" fmla="*/ 8426428 w 11231638"/>
              <a:gd name="connsiteY81" fmla="*/ 133072 h 5291857"/>
              <a:gd name="connsiteX82" fmla="*/ 8428007 w 11231638"/>
              <a:gd name="connsiteY82" fmla="*/ 140893 h 5291857"/>
              <a:gd name="connsiteX83" fmla="*/ 8429587 w 11231638"/>
              <a:gd name="connsiteY83" fmla="*/ 133072 h 5291857"/>
              <a:gd name="connsiteX84" fmla="*/ 8630345 w 11231638"/>
              <a:gd name="connsiteY84" fmla="*/ 1 h 5291857"/>
              <a:gd name="connsiteX85" fmla="*/ 8831103 w 11231638"/>
              <a:gd name="connsiteY85" fmla="*/ 133072 h 5291857"/>
              <a:gd name="connsiteX86" fmla="*/ 8832682 w 11231638"/>
              <a:gd name="connsiteY86" fmla="*/ 140894 h 5291857"/>
              <a:gd name="connsiteX87" fmla="*/ 8834261 w 11231638"/>
              <a:gd name="connsiteY87" fmla="*/ 133072 h 5291857"/>
              <a:gd name="connsiteX88" fmla="*/ 9035019 w 11231638"/>
              <a:gd name="connsiteY88" fmla="*/ 1 h 5291857"/>
              <a:gd name="connsiteX89" fmla="*/ 9235777 w 11231638"/>
              <a:gd name="connsiteY89" fmla="*/ 133072 h 5291857"/>
              <a:gd name="connsiteX90" fmla="*/ 9237356 w 11231638"/>
              <a:gd name="connsiteY90" fmla="*/ 140894 h 5291857"/>
              <a:gd name="connsiteX91" fmla="*/ 9238935 w 11231638"/>
              <a:gd name="connsiteY91" fmla="*/ 133072 h 5291857"/>
              <a:gd name="connsiteX92" fmla="*/ 9439693 w 11231638"/>
              <a:gd name="connsiteY92" fmla="*/ 1 h 5291857"/>
              <a:gd name="connsiteX93" fmla="*/ 9640451 w 11231638"/>
              <a:gd name="connsiteY93" fmla="*/ 133072 h 5291857"/>
              <a:gd name="connsiteX94" fmla="*/ 9642031 w 11231638"/>
              <a:gd name="connsiteY94" fmla="*/ 140894 h 5291857"/>
              <a:gd name="connsiteX95" fmla="*/ 9643610 w 11231638"/>
              <a:gd name="connsiteY95" fmla="*/ 133072 h 5291857"/>
              <a:gd name="connsiteX96" fmla="*/ 9844368 w 11231638"/>
              <a:gd name="connsiteY96" fmla="*/ 1 h 5291857"/>
              <a:gd name="connsiteX97" fmla="*/ 10045126 w 11231638"/>
              <a:gd name="connsiteY97" fmla="*/ 133072 h 5291857"/>
              <a:gd name="connsiteX98" fmla="*/ 10046705 w 11231638"/>
              <a:gd name="connsiteY98" fmla="*/ 140894 h 5291857"/>
              <a:gd name="connsiteX99" fmla="*/ 10048284 w 11231638"/>
              <a:gd name="connsiteY99" fmla="*/ 133072 h 5291857"/>
              <a:gd name="connsiteX100" fmla="*/ 10249042 w 11231638"/>
              <a:gd name="connsiteY100" fmla="*/ 1 h 5291857"/>
              <a:gd name="connsiteX101" fmla="*/ 10449801 w 11231638"/>
              <a:gd name="connsiteY101" fmla="*/ 133072 h 5291857"/>
              <a:gd name="connsiteX102" fmla="*/ 10451380 w 11231638"/>
              <a:gd name="connsiteY102" fmla="*/ 140894 h 5291857"/>
              <a:gd name="connsiteX103" fmla="*/ 10452959 w 11231638"/>
              <a:gd name="connsiteY103" fmla="*/ 133072 h 5291857"/>
              <a:gd name="connsiteX104" fmla="*/ 10653717 w 11231638"/>
              <a:gd name="connsiteY104" fmla="*/ 1 h 5291857"/>
              <a:gd name="connsiteX105" fmla="*/ 10807782 w 11231638"/>
              <a:gd name="connsiteY105" fmla="*/ 63816 h 5291857"/>
              <a:gd name="connsiteX106" fmla="*/ 10833737 w 11231638"/>
              <a:gd name="connsiteY106" fmla="*/ 102314 h 5291857"/>
              <a:gd name="connsiteX107" fmla="*/ 10859693 w 11231638"/>
              <a:gd name="connsiteY107" fmla="*/ 63816 h 5291857"/>
              <a:gd name="connsiteX108" fmla="*/ 11013757 w 11231638"/>
              <a:gd name="connsiteY108" fmla="*/ 0 h 5291857"/>
              <a:gd name="connsiteX109" fmla="*/ 11231638 w 11231638"/>
              <a:gd name="connsiteY109" fmla="*/ 217881 h 5291857"/>
              <a:gd name="connsiteX110" fmla="*/ 11098566 w 11231638"/>
              <a:gd name="connsiteY110" fmla="*/ 418639 h 5291857"/>
              <a:gd name="connsiteX111" fmla="*/ 11090745 w 11231638"/>
              <a:gd name="connsiteY111" fmla="*/ 420218 h 5291857"/>
              <a:gd name="connsiteX112" fmla="*/ 11098566 w 11231638"/>
              <a:gd name="connsiteY112" fmla="*/ 421797 h 5291857"/>
              <a:gd name="connsiteX113" fmla="*/ 11231638 w 11231638"/>
              <a:gd name="connsiteY113" fmla="*/ 622556 h 5291857"/>
              <a:gd name="connsiteX114" fmla="*/ 11098566 w 11231638"/>
              <a:gd name="connsiteY114" fmla="*/ 823314 h 5291857"/>
              <a:gd name="connsiteX115" fmla="*/ 11090745 w 11231638"/>
              <a:gd name="connsiteY115" fmla="*/ 824893 h 5291857"/>
              <a:gd name="connsiteX116" fmla="*/ 11098566 w 11231638"/>
              <a:gd name="connsiteY116" fmla="*/ 826472 h 5291857"/>
              <a:gd name="connsiteX117" fmla="*/ 11231638 w 11231638"/>
              <a:gd name="connsiteY117" fmla="*/ 1027230 h 5291857"/>
              <a:gd name="connsiteX118" fmla="*/ 11098566 w 11231638"/>
              <a:gd name="connsiteY118" fmla="*/ 1227988 h 5291857"/>
              <a:gd name="connsiteX119" fmla="*/ 11090745 w 11231638"/>
              <a:gd name="connsiteY119" fmla="*/ 1229568 h 5291857"/>
              <a:gd name="connsiteX120" fmla="*/ 11098566 w 11231638"/>
              <a:gd name="connsiteY120" fmla="*/ 1231147 h 5291857"/>
              <a:gd name="connsiteX121" fmla="*/ 11231638 w 11231638"/>
              <a:gd name="connsiteY121" fmla="*/ 1431905 h 5291857"/>
              <a:gd name="connsiteX122" fmla="*/ 11098566 w 11231638"/>
              <a:gd name="connsiteY122" fmla="*/ 1632663 h 5291857"/>
              <a:gd name="connsiteX123" fmla="*/ 11090745 w 11231638"/>
              <a:gd name="connsiteY123" fmla="*/ 1634242 h 5291857"/>
              <a:gd name="connsiteX124" fmla="*/ 11098566 w 11231638"/>
              <a:gd name="connsiteY124" fmla="*/ 1635821 h 5291857"/>
              <a:gd name="connsiteX125" fmla="*/ 11231638 w 11231638"/>
              <a:gd name="connsiteY125" fmla="*/ 1836578 h 5291857"/>
              <a:gd name="connsiteX126" fmla="*/ 11098566 w 11231638"/>
              <a:gd name="connsiteY126" fmla="*/ 2037337 h 5291857"/>
              <a:gd name="connsiteX127" fmla="*/ 11090745 w 11231638"/>
              <a:gd name="connsiteY127" fmla="*/ 2038916 h 5291857"/>
              <a:gd name="connsiteX128" fmla="*/ 11098566 w 11231638"/>
              <a:gd name="connsiteY128" fmla="*/ 2040495 h 5291857"/>
              <a:gd name="connsiteX129" fmla="*/ 11231638 w 11231638"/>
              <a:gd name="connsiteY129" fmla="*/ 2241253 h 5291857"/>
              <a:gd name="connsiteX130" fmla="*/ 11098566 w 11231638"/>
              <a:gd name="connsiteY130" fmla="*/ 2442011 h 5291857"/>
              <a:gd name="connsiteX131" fmla="*/ 11090746 w 11231638"/>
              <a:gd name="connsiteY131" fmla="*/ 2443590 h 5291857"/>
              <a:gd name="connsiteX132" fmla="*/ 11098566 w 11231638"/>
              <a:gd name="connsiteY132" fmla="*/ 2445169 h 5291857"/>
              <a:gd name="connsiteX133" fmla="*/ 11231638 w 11231638"/>
              <a:gd name="connsiteY133" fmla="*/ 2645928 h 5291857"/>
              <a:gd name="connsiteX134" fmla="*/ 11098566 w 11231638"/>
              <a:gd name="connsiteY134" fmla="*/ 2846686 h 5291857"/>
              <a:gd name="connsiteX135" fmla="*/ 11090745 w 11231638"/>
              <a:gd name="connsiteY135" fmla="*/ 2848265 h 5291857"/>
              <a:gd name="connsiteX136" fmla="*/ 11098566 w 11231638"/>
              <a:gd name="connsiteY136" fmla="*/ 2849844 h 5291857"/>
              <a:gd name="connsiteX137" fmla="*/ 11231638 w 11231638"/>
              <a:gd name="connsiteY137" fmla="*/ 3050602 h 5291857"/>
              <a:gd name="connsiteX138" fmla="*/ 11098566 w 11231638"/>
              <a:gd name="connsiteY138" fmla="*/ 3251361 h 5291857"/>
              <a:gd name="connsiteX139" fmla="*/ 11090745 w 11231638"/>
              <a:gd name="connsiteY139" fmla="*/ 3252940 h 5291857"/>
              <a:gd name="connsiteX140" fmla="*/ 11098566 w 11231638"/>
              <a:gd name="connsiteY140" fmla="*/ 3254519 h 5291857"/>
              <a:gd name="connsiteX141" fmla="*/ 11231638 w 11231638"/>
              <a:gd name="connsiteY141" fmla="*/ 3455277 h 5291857"/>
              <a:gd name="connsiteX142" fmla="*/ 11098566 w 11231638"/>
              <a:gd name="connsiteY142" fmla="*/ 3656035 h 5291857"/>
              <a:gd name="connsiteX143" fmla="*/ 11090745 w 11231638"/>
              <a:gd name="connsiteY143" fmla="*/ 3657614 h 5291857"/>
              <a:gd name="connsiteX144" fmla="*/ 11098566 w 11231638"/>
              <a:gd name="connsiteY144" fmla="*/ 3659194 h 5291857"/>
              <a:gd name="connsiteX145" fmla="*/ 11231638 w 11231638"/>
              <a:gd name="connsiteY145" fmla="*/ 3859952 h 5291857"/>
              <a:gd name="connsiteX146" fmla="*/ 11098566 w 11231638"/>
              <a:gd name="connsiteY146" fmla="*/ 4060710 h 5291857"/>
              <a:gd name="connsiteX147" fmla="*/ 11090745 w 11231638"/>
              <a:gd name="connsiteY147" fmla="*/ 4062289 h 5291857"/>
              <a:gd name="connsiteX148" fmla="*/ 11098566 w 11231638"/>
              <a:gd name="connsiteY148" fmla="*/ 4063868 h 5291857"/>
              <a:gd name="connsiteX149" fmla="*/ 11231638 w 11231638"/>
              <a:gd name="connsiteY149" fmla="*/ 4264627 h 5291857"/>
              <a:gd name="connsiteX150" fmla="*/ 11098566 w 11231638"/>
              <a:gd name="connsiteY150" fmla="*/ 4465385 h 5291857"/>
              <a:gd name="connsiteX151" fmla="*/ 11090745 w 11231638"/>
              <a:gd name="connsiteY151" fmla="*/ 4466964 h 5291857"/>
              <a:gd name="connsiteX152" fmla="*/ 11098566 w 11231638"/>
              <a:gd name="connsiteY152" fmla="*/ 4468543 h 5291857"/>
              <a:gd name="connsiteX153" fmla="*/ 11231638 w 11231638"/>
              <a:gd name="connsiteY153" fmla="*/ 4669301 h 5291857"/>
              <a:gd name="connsiteX154" fmla="*/ 11098566 w 11231638"/>
              <a:gd name="connsiteY154" fmla="*/ 4870059 h 5291857"/>
              <a:gd name="connsiteX155" fmla="*/ 11090745 w 11231638"/>
              <a:gd name="connsiteY155" fmla="*/ 4871639 h 5291857"/>
              <a:gd name="connsiteX156" fmla="*/ 11098566 w 11231638"/>
              <a:gd name="connsiteY156" fmla="*/ 4873218 h 5291857"/>
              <a:gd name="connsiteX157" fmla="*/ 11231638 w 11231638"/>
              <a:gd name="connsiteY157" fmla="*/ 5073976 h 5291857"/>
              <a:gd name="connsiteX158" fmla="*/ 11013757 w 11231638"/>
              <a:gd name="connsiteY158" fmla="*/ 5291856 h 5291857"/>
              <a:gd name="connsiteX159" fmla="*/ 10859693 w 11231638"/>
              <a:gd name="connsiteY159" fmla="*/ 5228040 h 5291857"/>
              <a:gd name="connsiteX160" fmla="*/ 10833738 w 11231638"/>
              <a:gd name="connsiteY160" fmla="*/ 5189545 h 5291857"/>
              <a:gd name="connsiteX161" fmla="*/ 10807783 w 11231638"/>
              <a:gd name="connsiteY161" fmla="*/ 5228041 h 5291857"/>
              <a:gd name="connsiteX162" fmla="*/ 10653718 w 11231638"/>
              <a:gd name="connsiteY162" fmla="*/ 5291857 h 5291857"/>
              <a:gd name="connsiteX163" fmla="*/ 10452960 w 11231638"/>
              <a:gd name="connsiteY163" fmla="*/ 5158785 h 5291857"/>
              <a:gd name="connsiteX164" fmla="*/ 10451381 w 11231638"/>
              <a:gd name="connsiteY164" fmla="*/ 5150963 h 5291857"/>
              <a:gd name="connsiteX165" fmla="*/ 10449802 w 11231638"/>
              <a:gd name="connsiteY165" fmla="*/ 5158785 h 5291857"/>
              <a:gd name="connsiteX166" fmla="*/ 10249043 w 11231638"/>
              <a:gd name="connsiteY166" fmla="*/ 5291857 h 5291857"/>
              <a:gd name="connsiteX167" fmla="*/ 10048285 w 11231638"/>
              <a:gd name="connsiteY167" fmla="*/ 5158785 h 5291857"/>
              <a:gd name="connsiteX168" fmla="*/ 10046706 w 11231638"/>
              <a:gd name="connsiteY168" fmla="*/ 5150963 h 5291857"/>
              <a:gd name="connsiteX169" fmla="*/ 10045127 w 11231638"/>
              <a:gd name="connsiteY169" fmla="*/ 5158785 h 5291857"/>
              <a:gd name="connsiteX170" fmla="*/ 9844369 w 11231638"/>
              <a:gd name="connsiteY170" fmla="*/ 5291857 h 5291857"/>
              <a:gd name="connsiteX171" fmla="*/ 9643611 w 11231638"/>
              <a:gd name="connsiteY171" fmla="*/ 5158785 h 5291857"/>
              <a:gd name="connsiteX172" fmla="*/ 9642031 w 11231638"/>
              <a:gd name="connsiteY172" fmla="*/ 5150963 h 5291857"/>
              <a:gd name="connsiteX173" fmla="*/ 9640452 w 11231638"/>
              <a:gd name="connsiteY173" fmla="*/ 5158785 h 5291857"/>
              <a:gd name="connsiteX174" fmla="*/ 9439694 w 11231638"/>
              <a:gd name="connsiteY174" fmla="*/ 5291857 h 5291857"/>
              <a:gd name="connsiteX175" fmla="*/ 9238936 w 11231638"/>
              <a:gd name="connsiteY175" fmla="*/ 5158785 h 5291857"/>
              <a:gd name="connsiteX176" fmla="*/ 9237357 w 11231638"/>
              <a:gd name="connsiteY176" fmla="*/ 5150963 h 5291857"/>
              <a:gd name="connsiteX177" fmla="*/ 9235778 w 11231638"/>
              <a:gd name="connsiteY177" fmla="*/ 5158785 h 5291857"/>
              <a:gd name="connsiteX178" fmla="*/ 9035020 w 11231638"/>
              <a:gd name="connsiteY178" fmla="*/ 5291857 h 5291857"/>
              <a:gd name="connsiteX179" fmla="*/ 8834262 w 11231638"/>
              <a:gd name="connsiteY179" fmla="*/ 5158785 h 5291857"/>
              <a:gd name="connsiteX180" fmla="*/ 8832683 w 11231638"/>
              <a:gd name="connsiteY180" fmla="*/ 5150963 h 5291857"/>
              <a:gd name="connsiteX181" fmla="*/ 8831104 w 11231638"/>
              <a:gd name="connsiteY181" fmla="*/ 5158785 h 5291857"/>
              <a:gd name="connsiteX182" fmla="*/ 8630345 w 11231638"/>
              <a:gd name="connsiteY182" fmla="*/ 5291857 h 5291857"/>
              <a:gd name="connsiteX183" fmla="*/ 8429587 w 11231638"/>
              <a:gd name="connsiteY183" fmla="*/ 5158785 h 5291857"/>
              <a:gd name="connsiteX184" fmla="*/ 8428008 w 11231638"/>
              <a:gd name="connsiteY184" fmla="*/ 5150964 h 5291857"/>
              <a:gd name="connsiteX185" fmla="*/ 8426429 w 11231638"/>
              <a:gd name="connsiteY185" fmla="*/ 5158785 h 5291857"/>
              <a:gd name="connsiteX186" fmla="*/ 8225671 w 11231638"/>
              <a:gd name="connsiteY186" fmla="*/ 5291857 h 5291857"/>
              <a:gd name="connsiteX187" fmla="*/ 8024913 w 11231638"/>
              <a:gd name="connsiteY187" fmla="*/ 5158785 h 5291857"/>
              <a:gd name="connsiteX188" fmla="*/ 8023333 w 11231638"/>
              <a:gd name="connsiteY188" fmla="*/ 5150963 h 5291857"/>
              <a:gd name="connsiteX189" fmla="*/ 8021755 w 11231638"/>
              <a:gd name="connsiteY189" fmla="*/ 5158785 h 5291857"/>
              <a:gd name="connsiteX190" fmla="*/ 7820996 w 11231638"/>
              <a:gd name="connsiteY190" fmla="*/ 5291857 h 5291857"/>
              <a:gd name="connsiteX191" fmla="*/ 7620238 w 11231638"/>
              <a:gd name="connsiteY191" fmla="*/ 5158785 h 5291857"/>
              <a:gd name="connsiteX192" fmla="*/ 7618659 w 11231638"/>
              <a:gd name="connsiteY192" fmla="*/ 5150963 h 5291857"/>
              <a:gd name="connsiteX193" fmla="*/ 7617080 w 11231638"/>
              <a:gd name="connsiteY193" fmla="*/ 5158785 h 5291857"/>
              <a:gd name="connsiteX194" fmla="*/ 7416322 w 11231638"/>
              <a:gd name="connsiteY194" fmla="*/ 5291857 h 5291857"/>
              <a:gd name="connsiteX195" fmla="*/ 7215563 w 11231638"/>
              <a:gd name="connsiteY195" fmla="*/ 5158785 h 5291857"/>
              <a:gd name="connsiteX196" fmla="*/ 7213984 w 11231638"/>
              <a:gd name="connsiteY196" fmla="*/ 5150963 h 5291857"/>
              <a:gd name="connsiteX197" fmla="*/ 7212405 w 11231638"/>
              <a:gd name="connsiteY197" fmla="*/ 5158785 h 5291857"/>
              <a:gd name="connsiteX198" fmla="*/ 7011647 w 11231638"/>
              <a:gd name="connsiteY198" fmla="*/ 5291857 h 5291857"/>
              <a:gd name="connsiteX199" fmla="*/ 6810889 w 11231638"/>
              <a:gd name="connsiteY199" fmla="*/ 5158785 h 5291857"/>
              <a:gd name="connsiteX200" fmla="*/ 6809310 w 11231638"/>
              <a:gd name="connsiteY200" fmla="*/ 5150963 h 5291857"/>
              <a:gd name="connsiteX201" fmla="*/ 6807731 w 11231638"/>
              <a:gd name="connsiteY201" fmla="*/ 5158785 h 5291857"/>
              <a:gd name="connsiteX202" fmla="*/ 6606972 w 11231638"/>
              <a:gd name="connsiteY202" fmla="*/ 5291857 h 5291857"/>
              <a:gd name="connsiteX203" fmla="*/ 6406214 w 11231638"/>
              <a:gd name="connsiteY203" fmla="*/ 5158785 h 5291857"/>
              <a:gd name="connsiteX204" fmla="*/ 6404635 w 11231638"/>
              <a:gd name="connsiteY204" fmla="*/ 5150963 h 5291857"/>
              <a:gd name="connsiteX205" fmla="*/ 6403056 w 11231638"/>
              <a:gd name="connsiteY205" fmla="*/ 5158785 h 5291857"/>
              <a:gd name="connsiteX206" fmla="*/ 6202298 w 11231638"/>
              <a:gd name="connsiteY206" fmla="*/ 5291857 h 5291857"/>
              <a:gd name="connsiteX207" fmla="*/ 6001540 w 11231638"/>
              <a:gd name="connsiteY207" fmla="*/ 5158785 h 5291857"/>
              <a:gd name="connsiteX208" fmla="*/ 5999960 w 11231638"/>
              <a:gd name="connsiteY208" fmla="*/ 5150963 h 5291857"/>
              <a:gd name="connsiteX209" fmla="*/ 5998381 w 11231638"/>
              <a:gd name="connsiteY209" fmla="*/ 5158785 h 5291857"/>
              <a:gd name="connsiteX210" fmla="*/ 5797623 w 11231638"/>
              <a:gd name="connsiteY210" fmla="*/ 5291857 h 5291857"/>
              <a:gd name="connsiteX211" fmla="*/ 5643559 w 11231638"/>
              <a:gd name="connsiteY211" fmla="*/ 5228041 h 5291857"/>
              <a:gd name="connsiteX212" fmla="*/ 5615820 w 11231638"/>
              <a:gd name="connsiteY212" fmla="*/ 5186899 h 5291857"/>
              <a:gd name="connsiteX213" fmla="*/ 5588081 w 11231638"/>
              <a:gd name="connsiteY213" fmla="*/ 5228041 h 5291857"/>
              <a:gd name="connsiteX214" fmla="*/ 5434016 w 11231638"/>
              <a:gd name="connsiteY214" fmla="*/ 5291857 h 5291857"/>
              <a:gd name="connsiteX215" fmla="*/ 5233258 w 11231638"/>
              <a:gd name="connsiteY215" fmla="*/ 5158785 h 5291857"/>
              <a:gd name="connsiteX216" fmla="*/ 5231679 w 11231638"/>
              <a:gd name="connsiteY216" fmla="*/ 5150963 h 5291857"/>
              <a:gd name="connsiteX217" fmla="*/ 5230100 w 11231638"/>
              <a:gd name="connsiteY217" fmla="*/ 5158785 h 5291857"/>
              <a:gd name="connsiteX218" fmla="*/ 5029342 w 11231638"/>
              <a:gd name="connsiteY218" fmla="*/ 5291857 h 5291857"/>
              <a:gd name="connsiteX219" fmla="*/ 4828583 w 11231638"/>
              <a:gd name="connsiteY219" fmla="*/ 5158785 h 5291857"/>
              <a:gd name="connsiteX220" fmla="*/ 4827004 w 11231638"/>
              <a:gd name="connsiteY220" fmla="*/ 5150963 h 5291857"/>
              <a:gd name="connsiteX221" fmla="*/ 4825425 w 11231638"/>
              <a:gd name="connsiteY221" fmla="*/ 5158785 h 5291857"/>
              <a:gd name="connsiteX222" fmla="*/ 4624667 w 11231638"/>
              <a:gd name="connsiteY222" fmla="*/ 5291857 h 5291857"/>
              <a:gd name="connsiteX223" fmla="*/ 4423909 w 11231638"/>
              <a:gd name="connsiteY223" fmla="*/ 5158785 h 5291857"/>
              <a:gd name="connsiteX224" fmla="*/ 4422330 w 11231638"/>
              <a:gd name="connsiteY224" fmla="*/ 5150963 h 5291857"/>
              <a:gd name="connsiteX225" fmla="*/ 4420751 w 11231638"/>
              <a:gd name="connsiteY225" fmla="*/ 5158785 h 5291857"/>
              <a:gd name="connsiteX226" fmla="*/ 4219992 w 11231638"/>
              <a:gd name="connsiteY226" fmla="*/ 5291857 h 5291857"/>
              <a:gd name="connsiteX227" fmla="*/ 4019234 w 11231638"/>
              <a:gd name="connsiteY227" fmla="*/ 5158785 h 5291857"/>
              <a:gd name="connsiteX228" fmla="*/ 4017655 w 11231638"/>
              <a:gd name="connsiteY228" fmla="*/ 5150963 h 5291857"/>
              <a:gd name="connsiteX229" fmla="*/ 4016076 w 11231638"/>
              <a:gd name="connsiteY229" fmla="*/ 5158785 h 5291857"/>
              <a:gd name="connsiteX230" fmla="*/ 3815318 w 11231638"/>
              <a:gd name="connsiteY230" fmla="*/ 5291857 h 5291857"/>
              <a:gd name="connsiteX231" fmla="*/ 3614560 w 11231638"/>
              <a:gd name="connsiteY231" fmla="*/ 5158785 h 5291857"/>
              <a:gd name="connsiteX232" fmla="*/ 3612981 w 11231638"/>
              <a:gd name="connsiteY232" fmla="*/ 5150963 h 5291857"/>
              <a:gd name="connsiteX233" fmla="*/ 3611402 w 11231638"/>
              <a:gd name="connsiteY233" fmla="*/ 5158785 h 5291857"/>
              <a:gd name="connsiteX234" fmla="*/ 3410644 w 11231638"/>
              <a:gd name="connsiteY234" fmla="*/ 5291857 h 5291857"/>
              <a:gd name="connsiteX235" fmla="*/ 3209886 w 11231638"/>
              <a:gd name="connsiteY235" fmla="*/ 5158785 h 5291857"/>
              <a:gd name="connsiteX236" fmla="*/ 3208307 w 11231638"/>
              <a:gd name="connsiteY236" fmla="*/ 5150964 h 5291857"/>
              <a:gd name="connsiteX237" fmla="*/ 3206728 w 11231638"/>
              <a:gd name="connsiteY237" fmla="*/ 5158785 h 5291857"/>
              <a:gd name="connsiteX238" fmla="*/ 3005970 w 11231638"/>
              <a:gd name="connsiteY238" fmla="*/ 5291857 h 5291857"/>
              <a:gd name="connsiteX239" fmla="*/ 2805212 w 11231638"/>
              <a:gd name="connsiteY239" fmla="*/ 5158785 h 5291857"/>
              <a:gd name="connsiteX240" fmla="*/ 2803632 w 11231638"/>
              <a:gd name="connsiteY240" fmla="*/ 5150963 h 5291857"/>
              <a:gd name="connsiteX241" fmla="*/ 2802053 w 11231638"/>
              <a:gd name="connsiteY241" fmla="*/ 5158785 h 5291857"/>
              <a:gd name="connsiteX242" fmla="*/ 2601295 w 11231638"/>
              <a:gd name="connsiteY242" fmla="*/ 5291857 h 5291857"/>
              <a:gd name="connsiteX243" fmla="*/ 2400537 w 11231638"/>
              <a:gd name="connsiteY243" fmla="*/ 5158785 h 5291857"/>
              <a:gd name="connsiteX244" fmla="*/ 2398957 w 11231638"/>
              <a:gd name="connsiteY244" fmla="*/ 5150963 h 5291857"/>
              <a:gd name="connsiteX245" fmla="*/ 2397378 w 11231638"/>
              <a:gd name="connsiteY245" fmla="*/ 5158785 h 5291857"/>
              <a:gd name="connsiteX246" fmla="*/ 2196620 w 11231638"/>
              <a:gd name="connsiteY246" fmla="*/ 5291857 h 5291857"/>
              <a:gd name="connsiteX247" fmla="*/ 1995862 w 11231638"/>
              <a:gd name="connsiteY247" fmla="*/ 5158785 h 5291857"/>
              <a:gd name="connsiteX248" fmla="*/ 1994283 w 11231638"/>
              <a:gd name="connsiteY248" fmla="*/ 5150963 h 5291857"/>
              <a:gd name="connsiteX249" fmla="*/ 1992704 w 11231638"/>
              <a:gd name="connsiteY249" fmla="*/ 5158785 h 5291857"/>
              <a:gd name="connsiteX250" fmla="*/ 1791945 w 11231638"/>
              <a:gd name="connsiteY250" fmla="*/ 5291857 h 5291857"/>
              <a:gd name="connsiteX251" fmla="*/ 1591187 w 11231638"/>
              <a:gd name="connsiteY251" fmla="*/ 5158785 h 5291857"/>
              <a:gd name="connsiteX252" fmla="*/ 1589608 w 11231638"/>
              <a:gd name="connsiteY252" fmla="*/ 5150963 h 5291857"/>
              <a:gd name="connsiteX253" fmla="*/ 1588029 w 11231638"/>
              <a:gd name="connsiteY253" fmla="*/ 5158785 h 5291857"/>
              <a:gd name="connsiteX254" fmla="*/ 1387271 w 11231638"/>
              <a:gd name="connsiteY254" fmla="*/ 5291857 h 5291857"/>
              <a:gd name="connsiteX255" fmla="*/ 1186513 w 11231638"/>
              <a:gd name="connsiteY255" fmla="*/ 5158785 h 5291857"/>
              <a:gd name="connsiteX256" fmla="*/ 1184933 w 11231638"/>
              <a:gd name="connsiteY256" fmla="*/ 5150963 h 5291857"/>
              <a:gd name="connsiteX257" fmla="*/ 1183355 w 11231638"/>
              <a:gd name="connsiteY257" fmla="*/ 5158785 h 5291857"/>
              <a:gd name="connsiteX258" fmla="*/ 982596 w 11231638"/>
              <a:gd name="connsiteY258" fmla="*/ 5291857 h 5291857"/>
              <a:gd name="connsiteX259" fmla="*/ 781838 w 11231638"/>
              <a:gd name="connsiteY259" fmla="*/ 5158785 h 5291857"/>
              <a:gd name="connsiteX260" fmla="*/ 780258 w 11231638"/>
              <a:gd name="connsiteY260" fmla="*/ 5150963 h 5291857"/>
              <a:gd name="connsiteX261" fmla="*/ 778680 w 11231638"/>
              <a:gd name="connsiteY261" fmla="*/ 5158785 h 5291857"/>
              <a:gd name="connsiteX262" fmla="*/ 577922 w 11231638"/>
              <a:gd name="connsiteY262" fmla="*/ 5291857 h 5291857"/>
              <a:gd name="connsiteX263" fmla="*/ 423857 w 11231638"/>
              <a:gd name="connsiteY263" fmla="*/ 5228041 h 5291857"/>
              <a:gd name="connsiteX264" fmla="*/ 397901 w 11231638"/>
              <a:gd name="connsiteY264" fmla="*/ 5189543 h 5291857"/>
              <a:gd name="connsiteX265" fmla="*/ 371945 w 11231638"/>
              <a:gd name="connsiteY265" fmla="*/ 5228040 h 5291857"/>
              <a:gd name="connsiteX266" fmla="*/ 217880 w 11231638"/>
              <a:gd name="connsiteY266" fmla="*/ 5291856 h 5291857"/>
              <a:gd name="connsiteX267" fmla="*/ 0 w 11231638"/>
              <a:gd name="connsiteY267" fmla="*/ 5073976 h 5291857"/>
              <a:gd name="connsiteX268" fmla="*/ 133071 w 11231638"/>
              <a:gd name="connsiteY268" fmla="*/ 4873218 h 5291857"/>
              <a:gd name="connsiteX269" fmla="*/ 140893 w 11231638"/>
              <a:gd name="connsiteY269" fmla="*/ 4871639 h 5291857"/>
              <a:gd name="connsiteX270" fmla="*/ 133071 w 11231638"/>
              <a:gd name="connsiteY270" fmla="*/ 4870059 h 5291857"/>
              <a:gd name="connsiteX271" fmla="*/ 0 w 11231638"/>
              <a:gd name="connsiteY271" fmla="*/ 4669301 h 5291857"/>
              <a:gd name="connsiteX272" fmla="*/ 133071 w 11231638"/>
              <a:gd name="connsiteY272" fmla="*/ 4468543 h 5291857"/>
              <a:gd name="connsiteX273" fmla="*/ 140893 w 11231638"/>
              <a:gd name="connsiteY273" fmla="*/ 4466964 h 5291857"/>
              <a:gd name="connsiteX274" fmla="*/ 133071 w 11231638"/>
              <a:gd name="connsiteY274" fmla="*/ 4465385 h 5291857"/>
              <a:gd name="connsiteX275" fmla="*/ 0 w 11231638"/>
              <a:gd name="connsiteY275" fmla="*/ 4264627 h 5291857"/>
              <a:gd name="connsiteX276" fmla="*/ 133071 w 11231638"/>
              <a:gd name="connsiteY276" fmla="*/ 4063868 h 5291857"/>
              <a:gd name="connsiteX277" fmla="*/ 140893 w 11231638"/>
              <a:gd name="connsiteY277" fmla="*/ 4062289 h 5291857"/>
              <a:gd name="connsiteX278" fmla="*/ 133071 w 11231638"/>
              <a:gd name="connsiteY278" fmla="*/ 4060710 h 5291857"/>
              <a:gd name="connsiteX279" fmla="*/ 0 w 11231638"/>
              <a:gd name="connsiteY279" fmla="*/ 3859952 h 5291857"/>
              <a:gd name="connsiteX280" fmla="*/ 133071 w 11231638"/>
              <a:gd name="connsiteY280" fmla="*/ 3659194 h 5291857"/>
              <a:gd name="connsiteX281" fmla="*/ 140893 w 11231638"/>
              <a:gd name="connsiteY281" fmla="*/ 3657614 h 5291857"/>
              <a:gd name="connsiteX282" fmla="*/ 133071 w 11231638"/>
              <a:gd name="connsiteY282" fmla="*/ 3656035 h 5291857"/>
              <a:gd name="connsiteX283" fmla="*/ 0 w 11231638"/>
              <a:gd name="connsiteY283" fmla="*/ 3455277 h 5291857"/>
              <a:gd name="connsiteX284" fmla="*/ 133071 w 11231638"/>
              <a:gd name="connsiteY284" fmla="*/ 3254519 h 5291857"/>
              <a:gd name="connsiteX285" fmla="*/ 140893 w 11231638"/>
              <a:gd name="connsiteY285" fmla="*/ 3252940 h 5291857"/>
              <a:gd name="connsiteX286" fmla="*/ 133071 w 11231638"/>
              <a:gd name="connsiteY286" fmla="*/ 3251361 h 5291857"/>
              <a:gd name="connsiteX287" fmla="*/ 0 w 11231638"/>
              <a:gd name="connsiteY287" fmla="*/ 3050602 h 5291857"/>
              <a:gd name="connsiteX288" fmla="*/ 133071 w 11231638"/>
              <a:gd name="connsiteY288" fmla="*/ 2849844 h 5291857"/>
              <a:gd name="connsiteX289" fmla="*/ 140893 w 11231638"/>
              <a:gd name="connsiteY289" fmla="*/ 2848265 h 5291857"/>
              <a:gd name="connsiteX290" fmla="*/ 133071 w 11231638"/>
              <a:gd name="connsiteY290" fmla="*/ 2846686 h 5291857"/>
              <a:gd name="connsiteX291" fmla="*/ 0 w 11231638"/>
              <a:gd name="connsiteY291" fmla="*/ 2645928 h 5291857"/>
              <a:gd name="connsiteX292" fmla="*/ 133071 w 11231638"/>
              <a:gd name="connsiteY292" fmla="*/ 2445169 h 5291857"/>
              <a:gd name="connsiteX293" fmla="*/ 140892 w 11231638"/>
              <a:gd name="connsiteY293" fmla="*/ 2443590 h 5291857"/>
              <a:gd name="connsiteX294" fmla="*/ 133071 w 11231638"/>
              <a:gd name="connsiteY294" fmla="*/ 2442011 h 5291857"/>
              <a:gd name="connsiteX295" fmla="*/ 0 w 11231638"/>
              <a:gd name="connsiteY295" fmla="*/ 2241253 h 5291857"/>
              <a:gd name="connsiteX296" fmla="*/ 133071 w 11231638"/>
              <a:gd name="connsiteY296" fmla="*/ 2040495 h 5291857"/>
              <a:gd name="connsiteX297" fmla="*/ 140893 w 11231638"/>
              <a:gd name="connsiteY297" fmla="*/ 2038916 h 5291857"/>
              <a:gd name="connsiteX298" fmla="*/ 133071 w 11231638"/>
              <a:gd name="connsiteY298" fmla="*/ 2037337 h 5291857"/>
              <a:gd name="connsiteX299" fmla="*/ 0 w 11231638"/>
              <a:gd name="connsiteY299" fmla="*/ 1836578 h 5291857"/>
              <a:gd name="connsiteX300" fmla="*/ 133071 w 11231638"/>
              <a:gd name="connsiteY300" fmla="*/ 1635821 h 5291857"/>
              <a:gd name="connsiteX301" fmla="*/ 140893 w 11231638"/>
              <a:gd name="connsiteY301" fmla="*/ 1634242 h 5291857"/>
              <a:gd name="connsiteX302" fmla="*/ 133071 w 11231638"/>
              <a:gd name="connsiteY302" fmla="*/ 1632663 h 5291857"/>
              <a:gd name="connsiteX303" fmla="*/ 0 w 11231638"/>
              <a:gd name="connsiteY303" fmla="*/ 1431905 h 5291857"/>
              <a:gd name="connsiteX304" fmla="*/ 133071 w 11231638"/>
              <a:gd name="connsiteY304" fmla="*/ 1231147 h 5291857"/>
              <a:gd name="connsiteX305" fmla="*/ 140893 w 11231638"/>
              <a:gd name="connsiteY305" fmla="*/ 1229568 h 5291857"/>
              <a:gd name="connsiteX306" fmla="*/ 133071 w 11231638"/>
              <a:gd name="connsiteY306" fmla="*/ 1227988 h 5291857"/>
              <a:gd name="connsiteX307" fmla="*/ 0 w 11231638"/>
              <a:gd name="connsiteY307" fmla="*/ 1027230 h 5291857"/>
              <a:gd name="connsiteX308" fmla="*/ 133071 w 11231638"/>
              <a:gd name="connsiteY308" fmla="*/ 826472 h 5291857"/>
              <a:gd name="connsiteX309" fmla="*/ 140893 w 11231638"/>
              <a:gd name="connsiteY309" fmla="*/ 824893 h 5291857"/>
              <a:gd name="connsiteX310" fmla="*/ 133071 w 11231638"/>
              <a:gd name="connsiteY310" fmla="*/ 823314 h 5291857"/>
              <a:gd name="connsiteX311" fmla="*/ 0 w 11231638"/>
              <a:gd name="connsiteY311" fmla="*/ 622556 h 5291857"/>
              <a:gd name="connsiteX312" fmla="*/ 133071 w 11231638"/>
              <a:gd name="connsiteY312" fmla="*/ 421797 h 5291857"/>
              <a:gd name="connsiteX313" fmla="*/ 140893 w 11231638"/>
              <a:gd name="connsiteY313" fmla="*/ 420218 h 5291857"/>
              <a:gd name="connsiteX314" fmla="*/ 133071 w 11231638"/>
              <a:gd name="connsiteY314" fmla="*/ 418639 h 5291857"/>
              <a:gd name="connsiteX315" fmla="*/ 0 w 11231638"/>
              <a:gd name="connsiteY315" fmla="*/ 217881 h 5291857"/>
              <a:gd name="connsiteX316" fmla="*/ 217880 w 11231638"/>
              <a:gd name="connsiteY316" fmla="*/ 0 h 52918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</a:cxnLst>
            <a:rect l="l" t="t" r="r" b="b"/>
            <a:pathLst>
              <a:path w="11231638" h="5291857">
                <a:moveTo>
                  <a:pt x="217880" y="0"/>
                </a:moveTo>
                <a:cubicBezTo>
                  <a:pt x="278046" y="0"/>
                  <a:pt x="332516" y="24388"/>
                  <a:pt x="371945" y="63816"/>
                </a:cubicBezTo>
                <a:lnTo>
                  <a:pt x="397901" y="102313"/>
                </a:lnTo>
                <a:lnTo>
                  <a:pt x="423856" y="63816"/>
                </a:lnTo>
                <a:cubicBezTo>
                  <a:pt x="463285" y="24388"/>
                  <a:pt x="517755" y="1"/>
                  <a:pt x="577921" y="1"/>
                </a:cubicBezTo>
                <a:cubicBezTo>
                  <a:pt x="668169" y="1"/>
                  <a:pt x="745603" y="54871"/>
                  <a:pt x="778679" y="133072"/>
                </a:cubicBezTo>
                <a:lnTo>
                  <a:pt x="780258" y="140894"/>
                </a:lnTo>
                <a:lnTo>
                  <a:pt x="781837" y="133072"/>
                </a:lnTo>
                <a:cubicBezTo>
                  <a:pt x="814913" y="54871"/>
                  <a:pt x="892347" y="1"/>
                  <a:pt x="982595" y="1"/>
                </a:cubicBezTo>
                <a:cubicBezTo>
                  <a:pt x="1072845" y="1"/>
                  <a:pt x="1150278" y="54871"/>
                  <a:pt x="1183354" y="133072"/>
                </a:cubicBezTo>
                <a:lnTo>
                  <a:pt x="1184933" y="140894"/>
                </a:lnTo>
                <a:lnTo>
                  <a:pt x="1186512" y="133072"/>
                </a:lnTo>
                <a:cubicBezTo>
                  <a:pt x="1219588" y="54871"/>
                  <a:pt x="1297021" y="1"/>
                  <a:pt x="1387270" y="1"/>
                </a:cubicBezTo>
                <a:cubicBezTo>
                  <a:pt x="1477520" y="1"/>
                  <a:pt x="1554952" y="54871"/>
                  <a:pt x="1588028" y="133072"/>
                </a:cubicBezTo>
                <a:lnTo>
                  <a:pt x="1589607" y="140894"/>
                </a:lnTo>
                <a:lnTo>
                  <a:pt x="1591186" y="133072"/>
                </a:lnTo>
                <a:cubicBezTo>
                  <a:pt x="1624263" y="54871"/>
                  <a:pt x="1701696" y="1"/>
                  <a:pt x="1791945" y="1"/>
                </a:cubicBezTo>
                <a:cubicBezTo>
                  <a:pt x="1882194" y="1"/>
                  <a:pt x="1959628" y="54871"/>
                  <a:pt x="1992703" y="133072"/>
                </a:cubicBezTo>
                <a:lnTo>
                  <a:pt x="1994282" y="140894"/>
                </a:lnTo>
                <a:lnTo>
                  <a:pt x="1995861" y="133072"/>
                </a:lnTo>
                <a:cubicBezTo>
                  <a:pt x="2028937" y="54871"/>
                  <a:pt x="2106371" y="1"/>
                  <a:pt x="2196619" y="1"/>
                </a:cubicBezTo>
                <a:cubicBezTo>
                  <a:pt x="2286869" y="1"/>
                  <a:pt x="2364301" y="54871"/>
                  <a:pt x="2397378" y="133072"/>
                </a:cubicBezTo>
                <a:lnTo>
                  <a:pt x="2398957" y="140894"/>
                </a:lnTo>
                <a:lnTo>
                  <a:pt x="2400536" y="133072"/>
                </a:lnTo>
                <a:cubicBezTo>
                  <a:pt x="2433612" y="54871"/>
                  <a:pt x="2511045" y="1"/>
                  <a:pt x="2601294" y="1"/>
                </a:cubicBezTo>
                <a:cubicBezTo>
                  <a:pt x="2691543" y="1"/>
                  <a:pt x="2768976" y="54871"/>
                  <a:pt x="2802052" y="133072"/>
                </a:cubicBezTo>
                <a:lnTo>
                  <a:pt x="2803631" y="140894"/>
                </a:lnTo>
                <a:lnTo>
                  <a:pt x="2805211" y="133072"/>
                </a:lnTo>
                <a:cubicBezTo>
                  <a:pt x="2838287" y="54871"/>
                  <a:pt x="2915720" y="1"/>
                  <a:pt x="3005969" y="1"/>
                </a:cubicBezTo>
                <a:cubicBezTo>
                  <a:pt x="3096217" y="1"/>
                  <a:pt x="3173651" y="54871"/>
                  <a:pt x="3206727" y="133072"/>
                </a:cubicBezTo>
                <a:lnTo>
                  <a:pt x="3208306" y="140893"/>
                </a:lnTo>
                <a:lnTo>
                  <a:pt x="3209886" y="133072"/>
                </a:lnTo>
                <a:cubicBezTo>
                  <a:pt x="3242961" y="54871"/>
                  <a:pt x="3320395" y="1"/>
                  <a:pt x="3410643" y="1"/>
                </a:cubicBezTo>
                <a:cubicBezTo>
                  <a:pt x="3500893" y="1"/>
                  <a:pt x="3578325" y="54871"/>
                  <a:pt x="3611401" y="133072"/>
                </a:cubicBezTo>
                <a:lnTo>
                  <a:pt x="3612980" y="140894"/>
                </a:lnTo>
                <a:lnTo>
                  <a:pt x="3614559" y="133072"/>
                </a:lnTo>
                <a:cubicBezTo>
                  <a:pt x="3647635" y="54871"/>
                  <a:pt x="3725068" y="1"/>
                  <a:pt x="3815317" y="1"/>
                </a:cubicBezTo>
                <a:cubicBezTo>
                  <a:pt x="3905566" y="1"/>
                  <a:pt x="3982999" y="54871"/>
                  <a:pt x="4016075" y="133072"/>
                </a:cubicBezTo>
                <a:lnTo>
                  <a:pt x="4017654" y="140894"/>
                </a:lnTo>
                <a:lnTo>
                  <a:pt x="4019233" y="133072"/>
                </a:lnTo>
                <a:cubicBezTo>
                  <a:pt x="4052309" y="54871"/>
                  <a:pt x="4129743" y="1"/>
                  <a:pt x="4219991" y="1"/>
                </a:cubicBezTo>
                <a:cubicBezTo>
                  <a:pt x="4310240" y="1"/>
                  <a:pt x="4387673" y="54871"/>
                  <a:pt x="4420750" y="133072"/>
                </a:cubicBezTo>
                <a:lnTo>
                  <a:pt x="4422329" y="140894"/>
                </a:lnTo>
                <a:lnTo>
                  <a:pt x="4423908" y="133072"/>
                </a:lnTo>
                <a:cubicBezTo>
                  <a:pt x="4456984" y="54871"/>
                  <a:pt x="4534417" y="1"/>
                  <a:pt x="4624666" y="1"/>
                </a:cubicBezTo>
                <a:cubicBezTo>
                  <a:pt x="4714915" y="1"/>
                  <a:pt x="4792348" y="54871"/>
                  <a:pt x="4825424" y="133072"/>
                </a:cubicBezTo>
                <a:lnTo>
                  <a:pt x="4827003" y="140894"/>
                </a:lnTo>
                <a:lnTo>
                  <a:pt x="4828582" y="133072"/>
                </a:lnTo>
                <a:cubicBezTo>
                  <a:pt x="4861659" y="54871"/>
                  <a:pt x="4939092" y="1"/>
                  <a:pt x="5029341" y="1"/>
                </a:cubicBezTo>
                <a:cubicBezTo>
                  <a:pt x="5119590" y="1"/>
                  <a:pt x="5197023" y="54871"/>
                  <a:pt x="5230099" y="133072"/>
                </a:cubicBezTo>
                <a:lnTo>
                  <a:pt x="5231678" y="140894"/>
                </a:lnTo>
                <a:lnTo>
                  <a:pt x="5233257" y="133072"/>
                </a:lnTo>
                <a:cubicBezTo>
                  <a:pt x="5266333" y="54871"/>
                  <a:pt x="5343767" y="1"/>
                  <a:pt x="5434015" y="1"/>
                </a:cubicBezTo>
                <a:cubicBezTo>
                  <a:pt x="5494181" y="1"/>
                  <a:pt x="5548651" y="24388"/>
                  <a:pt x="5588080" y="63816"/>
                </a:cubicBezTo>
                <a:lnTo>
                  <a:pt x="5615819" y="104959"/>
                </a:lnTo>
                <a:lnTo>
                  <a:pt x="5643558" y="63816"/>
                </a:lnTo>
                <a:cubicBezTo>
                  <a:pt x="5682986" y="24388"/>
                  <a:pt x="5737456" y="1"/>
                  <a:pt x="5797622" y="1"/>
                </a:cubicBezTo>
                <a:cubicBezTo>
                  <a:pt x="5887871" y="1"/>
                  <a:pt x="5965304" y="54871"/>
                  <a:pt x="5998380" y="133072"/>
                </a:cubicBezTo>
                <a:lnTo>
                  <a:pt x="5999959" y="140894"/>
                </a:lnTo>
                <a:lnTo>
                  <a:pt x="6001539" y="133072"/>
                </a:lnTo>
                <a:cubicBezTo>
                  <a:pt x="6034615" y="54871"/>
                  <a:pt x="6112048" y="1"/>
                  <a:pt x="6202297" y="1"/>
                </a:cubicBezTo>
                <a:cubicBezTo>
                  <a:pt x="6292546" y="1"/>
                  <a:pt x="6369980" y="54871"/>
                  <a:pt x="6403055" y="133072"/>
                </a:cubicBezTo>
                <a:lnTo>
                  <a:pt x="6404634" y="140894"/>
                </a:lnTo>
                <a:lnTo>
                  <a:pt x="6406213" y="133072"/>
                </a:lnTo>
                <a:cubicBezTo>
                  <a:pt x="6439289" y="54871"/>
                  <a:pt x="6516723" y="1"/>
                  <a:pt x="6606971" y="1"/>
                </a:cubicBezTo>
                <a:cubicBezTo>
                  <a:pt x="6697221" y="1"/>
                  <a:pt x="6774653" y="54871"/>
                  <a:pt x="6807730" y="133072"/>
                </a:cubicBezTo>
                <a:lnTo>
                  <a:pt x="6809309" y="140894"/>
                </a:lnTo>
                <a:lnTo>
                  <a:pt x="6810888" y="133072"/>
                </a:lnTo>
                <a:cubicBezTo>
                  <a:pt x="6843964" y="54871"/>
                  <a:pt x="6921397" y="1"/>
                  <a:pt x="7011646" y="1"/>
                </a:cubicBezTo>
                <a:cubicBezTo>
                  <a:pt x="7101896" y="1"/>
                  <a:pt x="7179329" y="54871"/>
                  <a:pt x="7212404" y="133072"/>
                </a:cubicBezTo>
                <a:lnTo>
                  <a:pt x="7213983" y="140894"/>
                </a:lnTo>
                <a:lnTo>
                  <a:pt x="7215562" y="133072"/>
                </a:lnTo>
                <a:cubicBezTo>
                  <a:pt x="7248639" y="54871"/>
                  <a:pt x="7326072" y="1"/>
                  <a:pt x="7416321" y="1"/>
                </a:cubicBezTo>
                <a:cubicBezTo>
                  <a:pt x="7506570" y="1"/>
                  <a:pt x="7584003" y="54871"/>
                  <a:pt x="7617079" y="133072"/>
                </a:cubicBezTo>
                <a:lnTo>
                  <a:pt x="7618658" y="140894"/>
                </a:lnTo>
                <a:lnTo>
                  <a:pt x="7620237" y="133072"/>
                </a:lnTo>
                <a:cubicBezTo>
                  <a:pt x="7653313" y="54871"/>
                  <a:pt x="7730747" y="1"/>
                  <a:pt x="7820995" y="1"/>
                </a:cubicBezTo>
                <a:cubicBezTo>
                  <a:pt x="7911245" y="1"/>
                  <a:pt x="7988677" y="54871"/>
                  <a:pt x="8021753" y="133072"/>
                </a:cubicBezTo>
                <a:lnTo>
                  <a:pt x="8023333" y="140894"/>
                </a:lnTo>
                <a:lnTo>
                  <a:pt x="8024912" y="133072"/>
                </a:lnTo>
                <a:cubicBezTo>
                  <a:pt x="8057988" y="54871"/>
                  <a:pt x="8135421" y="1"/>
                  <a:pt x="8225670" y="1"/>
                </a:cubicBezTo>
                <a:cubicBezTo>
                  <a:pt x="8315919" y="1"/>
                  <a:pt x="8393352" y="54871"/>
                  <a:pt x="8426428" y="133072"/>
                </a:cubicBezTo>
                <a:lnTo>
                  <a:pt x="8428007" y="140893"/>
                </a:lnTo>
                <a:lnTo>
                  <a:pt x="8429587" y="133072"/>
                </a:lnTo>
                <a:cubicBezTo>
                  <a:pt x="8462663" y="54871"/>
                  <a:pt x="8540096" y="1"/>
                  <a:pt x="8630345" y="1"/>
                </a:cubicBezTo>
                <a:cubicBezTo>
                  <a:pt x="8720594" y="1"/>
                  <a:pt x="8798027" y="54871"/>
                  <a:pt x="8831103" y="133072"/>
                </a:cubicBezTo>
                <a:lnTo>
                  <a:pt x="8832682" y="140894"/>
                </a:lnTo>
                <a:lnTo>
                  <a:pt x="8834261" y="133072"/>
                </a:lnTo>
                <a:cubicBezTo>
                  <a:pt x="8867337" y="54871"/>
                  <a:pt x="8944770" y="1"/>
                  <a:pt x="9035019" y="1"/>
                </a:cubicBezTo>
                <a:cubicBezTo>
                  <a:pt x="9125268" y="1"/>
                  <a:pt x="9202701" y="54871"/>
                  <a:pt x="9235777" y="133072"/>
                </a:cubicBezTo>
                <a:lnTo>
                  <a:pt x="9237356" y="140894"/>
                </a:lnTo>
                <a:lnTo>
                  <a:pt x="9238935" y="133072"/>
                </a:lnTo>
                <a:cubicBezTo>
                  <a:pt x="9272011" y="54871"/>
                  <a:pt x="9349445" y="1"/>
                  <a:pt x="9439693" y="1"/>
                </a:cubicBezTo>
                <a:cubicBezTo>
                  <a:pt x="9529942" y="1"/>
                  <a:pt x="9607375" y="54871"/>
                  <a:pt x="9640451" y="133072"/>
                </a:cubicBezTo>
                <a:lnTo>
                  <a:pt x="9642031" y="140894"/>
                </a:lnTo>
                <a:lnTo>
                  <a:pt x="9643610" y="133072"/>
                </a:lnTo>
                <a:cubicBezTo>
                  <a:pt x="9676686" y="54871"/>
                  <a:pt x="9754119" y="1"/>
                  <a:pt x="9844368" y="1"/>
                </a:cubicBezTo>
                <a:cubicBezTo>
                  <a:pt x="9934617" y="1"/>
                  <a:pt x="10012050" y="54871"/>
                  <a:pt x="10045126" y="133072"/>
                </a:cubicBezTo>
                <a:lnTo>
                  <a:pt x="10046705" y="140894"/>
                </a:lnTo>
                <a:lnTo>
                  <a:pt x="10048284" y="133072"/>
                </a:lnTo>
                <a:cubicBezTo>
                  <a:pt x="10081360" y="54871"/>
                  <a:pt x="10158794" y="1"/>
                  <a:pt x="10249042" y="1"/>
                </a:cubicBezTo>
                <a:cubicBezTo>
                  <a:pt x="10339292" y="1"/>
                  <a:pt x="10416724" y="54871"/>
                  <a:pt x="10449801" y="133072"/>
                </a:cubicBezTo>
                <a:lnTo>
                  <a:pt x="10451380" y="140894"/>
                </a:lnTo>
                <a:lnTo>
                  <a:pt x="10452959" y="133072"/>
                </a:lnTo>
                <a:cubicBezTo>
                  <a:pt x="10486035" y="54871"/>
                  <a:pt x="10563469" y="1"/>
                  <a:pt x="10653717" y="1"/>
                </a:cubicBezTo>
                <a:cubicBezTo>
                  <a:pt x="10713883" y="1"/>
                  <a:pt x="10768353" y="24388"/>
                  <a:pt x="10807782" y="63816"/>
                </a:cubicBezTo>
                <a:lnTo>
                  <a:pt x="10833737" y="102314"/>
                </a:lnTo>
                <a:lnTo>
                  <a:pt x="10859693" y="63816"/>
                </a:lnTo>
                <a:cubicBezTo>
                  <a:pt x="10899121" y="24388"/>
                  <a:pt x="10953591" y="0"/>
                  <a:pt x="11013757" y="0"/>
                </a:cubicBezTo>
                <a:cubicBezTo>
                  <a:pt x="11134090" y="0"/>
                  <a:pt x="11231638" y="97549"/>
                  <a:pt x="11231638" y="217881"/>
                </a:cubicBezTo>
                <a:cubicBezTo>
                  <a:pt x="11231638" y="308130"/>
                  <a:pt x="11176767" y="385563"/>
                  <a:pt x="11098566" y="418639"/>
                </a:cubicBezTo>
                <a:lnTo>
                  <a:pt x="11090745" y="420218"/>
                </a:lnTo>
                <a:lnTo>
                  <a:pt x="11098566" y="421797"/>
                </a:lnTo>
                <a:cubicBezTo>
                  <a:pt x="11176767" y="454873"/>
                  <a:pt x="11231638" y="532306"/>
                  <a:pt x="11231638" y="622556"/>
                </a:cubicBezTo>
                <a:cubicBezTo>
                  <a:pt x="11231638" y="712804"/>
                  <a:pt x="11176767" y="790238"/>
                  <a:pt x="11098566" y="823314"/>
                </a:cubicBezTo>
                <a:lnTo>
                  <a:pt x="11090745" y="824893"/>
                </a:lnTo>
                <a:lnTo>
                  <a:pt x="11098566" y="826472"/>
                </a:lnTo>
                <a:cubicBezTo>
                  <a:pt x="11176767" y="859548"/>
                  <a:pt x="11231638" y="936981"/>
                  <a:pt x="11231638" y="1027230"/>
                </a:cubicBezTo>
                <a:cubicBezTo>
                  <a:pt x="11231638" y="1117479"/>
                  <a:pt x="11176767" y="1194912"/>
                  <a:pt x="11098566" y="1227988"/>
                </a:cubicBezTo>
                <a:lnTo>
                  <a:pt x="11090745" y="1229568"/>
                </a:lnTo>
                <a:lnTo>
                  <a:pt x="11098566" y="1231147"/>
                </a:lnTo>
                <a:cubicBezTo>
                  <a:pt x="11176767" y="1264223"/>
                  <a:pt x="11231638" y="1341656"/>
                  <a:pt x="11231638" y="1431905"/>
                </a:cubicBezTo>
                <a:cubicBezTo>
                  <a:pt x="11231638" y="1522153"/>
                  <a:pt x="11176767" y="1599587"/>
                  <a:pt x="11098566" y="1632663"/>
                </a:cubicBezTo>
                <a:lnTo>
                  <a:pt x="11090745" y="1634242"/>
                </a:lnTo>
                <a:lnTo>
                  <a:pt x="11098566" y="1635821"/>
                </a:lnTo>
                <a:cubicBezTo>
                  <a:pt x="11176767" y="1668896"/>
                  <a:pt x="11231638" y="1746330"/>
                  <a:pt x="11231638" y="1836578"/>
                </a:cubicBezTo>
                <a:cubicBezTo>
                  <a:pt x="11231638" y="1926828"/>
                  <a:pt x="11176767" y="2004260"/>
                  <a:pt x="11098566" y="2037337"/>
                </a:cubicBezTo>
                <a:lnTo>
                  <a:pt x="11090745" y="2038916"/>
                </a:lnTo>
                <a:lnTo>
                  <a:pt x="11098566" y="2040495"/>
                </a:lnTo>
                <a:cubicBezTo>
                  <a:pt x="11176767" y="2073571"/>
                  <a:pt x="11231638" y="2151004"/>
                  <a:pt x="11231638" y="2241253"/>
                </a:cubicBezTo>
                <a:cubicBezTo>
                  <a:pt x="11231638" y="2331502"/>
                  <a:pt x="11176767" y="2408935"/>
                  <a:pt x="11098566" y="2442011"/>
                </a:cubicBezTo>
                <a:lnTo>
                  <a:pt x="11090746" y="2443590"/>
                </a:lnTo>
                <a:lnTo>
                  <a:pt x="11098566" y="2445169"/>
                </a:lnTo>
                <a:cubicBezTo>
                  <a:pt x="11176767" y="2478246"/>
                  <a:pt x="11231638" y="2555679"/>
                  <a:pt x="11231638" y="2645928"/>
                </a:cubicBezTo>
                <a:cubicBezTo>
                  <a:pt x="11231638" y="2736176"/>
                  <a:pt x="11176767" y="2813610"/>
                  <a:pt x="11098566" y="2846686"/>
                </a:cubicBezTo>
                <a:lnTo>
                  <a:pt x="11090745" y="2848265"/>
                </a:lnTo>
                <a:lnTo>
                  <a:pt x="11098566" y="2849844"/>
                </a:lnTo>
                <a:cubicBezTo>
                  <a:pt x="11176767" y="2882920"/>
                  <a:pt x="11231638" y="2960353"/>
                  <a:pt x="11231638" y="3050602"/>
                </a:cubicBezTo>
                <a:cubicBezTo>
                  <a:pt x="11231638" y="3140851"/>
                  <a:pt x="11176767" y="3218284"/>
                  <a:pt x="11098566" y="3251361"/>
                </a:cubicBezTo>
                <a:lnTo>
                  <a:pt x="11090745" y="3252940"/>
                </a:lnTo>
                <a:lnTo>
                  <a:pt x="11098566" y="3254519"/>
                </a:lnTo>
                <a:cubicBezTo>
                  <a:pt x="11176767" y="3287595"/>
                  <a:pt x="11231638" y="3365028"/>
                  <a:pt x="11231638" y="3455277"/>
                </a:cubicBezTo>
                <a:cubicBezTo>
                  <a:pt x="11231638" y="3545526"/>
                  <a:pt x="11176767" y="3622959"/>
                  <a:pt x="11098566" y="3656035"/>
                </a:cubicBezTo>
                <a:lnTo>
                  <a:pt x="11090745" y="3657614"/>
                </a:lnTo>
                <a:lnTo>
                  <a:pt x="11098566" y="3659194"/>
                </a:lnTo>
                <a:cubicBezTo>
                  <a:pt x="11176767" y="3692269"/>
                  <a:pt x="11231638" y="3769702"/>
                  <a:pt x="11231638" y="3859952"/>
                </a:cubicBezTo>
                <a:cubicBezTo>
                  <a:pt x="11231638" y="3950200"/>
                  <a:pt x="11176767" y="4027634"/>
                  <a:pt x="11098566" y="4060710"/>
                </a:cubicBezTo>
                <a:lnTo>
                  <a:pt x="11090745" y="4062289"/>
                </a:lnTo>
                <a:lnTo>
                  <a:pt x="11098566" y="4063868"/>
                </a:lnTo>
                <a:cubicBezTo>
                  <a:pt x="11176767" y="4096944"/>
                  <a:pt x="11231638" y="4174377"/>
                  <a:pt x="11231638" y="4264627"/>
                </a:cubicBezTo>
                <a:cubicBezTo>
                  <a:pt x="11231638" y="4354875"/>
                  <a:pt x="11176767" y="4432309"/>
                  <a:pt x="11098566" y="4465385"/>
                </a:cubicBezTo>
                <a:lnTo>
                  <a:pt x="11090745" y="4466964"/>
                </a:lnTo>
                <a:lnTo>
                  <a:pt x="11098566" y="4468543"/>
                </a:lnTo>
                <a:cubicBezTo>
                  <a:pt x="11176767" y="4501618"/>
                  <a:pt x="11231638" y="4579052"/>
                  <a:pt x="11231638" y="4669301"/>
                </a:cubicBezTo>
                <a:cubicBezTo>
                  <a:pt x="11231638" y="4759550"/>
                  <a:pt x="11176767" y="4836983"/>
                  <a:pt x="11098566" y="4870059"/>
                </a:cubicBezTo>
                <a:lnTo>
                  <a:pt x="11090745" y="4871639"/>
                </a:lnTo>
                <a:lnTo>
                  <a:pt x="11098566" y="4873218"/>
                </a:lnTo>
                <a:cubicBezTo>
                  <a:pt x="11176767" y="4906294"/>
                  <a:pt x="11231638" y="4983727"/>
                  <a:pt x="11231638" y="5073976"/>
                </a:cubicBezTo>
                <a:cubicBezTo>
                  <a:pt x="11231638" y="5194308"/>
                  <a:pt x="11134090" y="5291856"/>
                  <a:pt x="11013757" y="5291856"/>
                </a:cubicBezTo>
                <a:cubicBezTo>
                  <a:pt x="10953591" y="5291856"/>
                  <a:pt x="10899121" y="5267469"/>
                  <a:pt x="10859693" y="5228040"/>
                </a:cubicBezTo>
                <a:lnTo>
                  <a:pt x="10833738" y="5189545"/>
                </a:lnTo>
                <a:lnTo>
                  <a:pt x="10807783" y="5228041"/>
                </a:lnTo>
                <a:cubicBezTo>
                  <a:pt x="10768354" y="5267470"/>
                  <a:pt x="10713884" y="5291857"/>
                  <a:pt x="10653718" y="5291857"/>
                </a:cubicBezTo>
                <a:cubicBezTo>
                  <a:pt x="10563470" y="5291857"/>
                  <a:pt x="10486036" y="5236986"/>
                  <a:pt x="10452960" y="5158785"/>
                </a:cubicBezTo>
                <a:lnTo>
                  <a:pt x="10451381" y="5150963"/>
                </a:lnTo>
                <a:lnTo>
                  <a:pt x="10449802" y="5158785"/>
                </a:lnTo>
                <a:cubicBezTo>
                  <a:pt x="10416725" y="5236986"/>
                  <a:pt x="10339293" y="5291857"/>
                  <a:pt x="10249043" y="5291857"/>
                </a:cubicBezTo>
                <a:cubicBezTo>
                  <a:pt x="10158795" y="5291857"/>
                  <a:pt x="10081361" y="5236986"/>
                  <a:pt x="10048285" y="5158785"/>
                </a:cubicBezTo>
                <a:lnTo>
                  <a:pt x="10046706" y="5150963"/>
                </a:lnTo>
                <a:lnTo>
                  <a:pt x="10045127" y="5158785"/>
                </a:lnTo>
                <a:cubicBezTo>
                  <a:pt x="10012051" y="5236986"/>
                  <a:pt x="9934618" y="5291857"/>
                  <a:pt x="9844369" y="5291857"/>
                </a:cubicBezTo>
                <a:cubicBezTo>
                  <a:pt x="9754120" y="5291857"/>
                  <a:pt x="9676687" y="5236986"/>
                  <a:pt x="9643611" y="5158785"/>
                </a:cubicBezTo>
                <a:lnTo>
                  <a:pt x="9642031" y="5150963"/>
                </a:lnTo>
                <a:lnTo>
                  <a:pt x="9640452" y="5158785"/>
                </a:lnTo>
                <a:cubicBezTo>
                  <a:pt x="9607376" y="5236986"/>
                  <a:pt x="9529943" y="5291857"/>
                  <a:pt x="9439694" y="5291857"/>
                </a:cubicBezTo>
                <a:cubicBezTo>
                  <a:pt x="9349445" y="5291857"/>
                  <a:pt x="9272012" y="5236986"/>
                  <a:pt x="9238936" y="5158785"/>
                </a:cubicBezTo>
                <a:lnTo>
                  <a:pt x="9237357" y="5150963"/>
                </a:lnTo>
                <a:lnTo>
                  <a:pt x="9235778" y="5158785"/>
                </a:lnTo>
                <a:cubicBezTo>
                  <a:pt x="9202702" y="5236986"/>
                  <a:pt x="9125269" y="5291857"/>
                  <a:pt x="9035020" y="5291857"/>
                </a:cubicBezTo>
                <a:cubicBezTo>
                  <a:pt x="8944771" y="5291857"/>
                  <a:pt x="8867338" y="5236986"/>
                  <a:pt x="8834262" y="5158785"/>
                </a:cubicBezTo>
                <a:lnTo>
                  <a:pt x="8832683" y="5150963"/>
                </a:lnTo>
                <a:lnTo>
                  <a:pt x="8831104" y="5158785"/>
                </a:lnTo>
                <a:cubicBezTo>
                  <a:pt x="8798028" y="5236986"/>
                  <a:pt x="8720595" y="5291857"/>
                  <a:pt x="8630345" y="5291857"/>
                </a:cubicBezTo>
                <a:cubicBezTo>
                  <a:pt x="8540097" y="5291857"/>
                  <a:pt x="8462663" y="5236986"/>
                  <a:pt x="8429587" y="5158785"/>
                </a:cubicBezTo>
                <a:lnTo>
                  <a:pt x="8428008" y="5150964"/>
                </a:lnTo>
                <a:lnTo>
                  <a:pt x="8426429" y="5158785"/>
                </a:lnTo>
                <a:cubicBezTo>
                  <a:pt x="8393353" y="5236986"/>
                  <a:pt x="8315919" y="5291857"/>
                  <a:pt x="8225671" y="5291857"/>
                </a:cubicBezTo>
                <a:cubicBezTo>
                  <a:pt x="8135422" y="5291857"/>
                  <a:pt x="8057989" y="5236986"/>
                  <a:pt x="8024913" y="5158785"/>
                </a:cubicBezTo>
                <a:lnTo>
                  <a:pt x="8023333" y="5150963"/>
                </a:lnTo>
                <a:lnTo>
                  <a:pt x="8021755" y="5158785"/>
                </a:lnTo>
                <a:cubicBezTo>
                  <a:pt x="7988678" y="5236986"/>
                  <a:pt x="7911246" y="5291857"/>
                  <a:pt x="7820996" y="5291857"/>
                </a:cubicBezTo>
                <a:cubicBezTo>
                  <a:pt x="7730748" y="5291857"/>
                  <a:pt x="7653314" y="5236986"/>
                  <a:pt x="7620238" y="5158785"/>
                </a:cubicBezTo>
                <a:lnTo>
                  <a:pt x="7618659" y="5150963"/>
                </a:lnTo>
                <a:lnTo>
                  <a:pt x="7617080" y="5158785"/>
                </a:lnTo>
                <a:cubicBezTo>
                  <a:pt x="7584004" y="5236986"/>
                  <a:pt x="7506571" y="5291857"/>
                  <a:pt x="7416322" y="5291857"/>
                </a:cubicBezTo>
                <a:cubicBezTo>
                  <a:pt x="7326073" y="5291857"/>
                  <a:pt x="7248640" y="5236986"/>
                  <a:pt x="7215563" y="5158785"/>
                </a:cubicBezTo>
                <a:lnTo>
                  <a:pt x="7213984" y="5150963"/>
                </a:lnTo>
                <a:lnTo>
                  <a:pt x="7212405" y="5158785"/>
                </a:lnTo>
                <a:cubicBezTo>
                  <a:pt x="7179330" y="5236986"/>
                  <a:pt x="7101897" y="5291857"/>
                  <a:pt x="7011647" y="5291857"/>
                </a:cubicBezTo>
                <a:cubicBezTo>
                  <a:pt x="6921398" y="5291857"/>
                  <a:pt x="6843965" y="5236986"/>
                  <a:pt x="6810889" y="5158785"/>
                </a:cubicBezTo>
                <a:lnTo>
                  <a:pt x="6809310" y="5150963"/>
                </a:lnTo>
                <a:lnTo>
                  <a:pt x="6807731" y="5158785"/>
                </a:lnTo>
                <a:cubicBezTo>
                  <a:pt x="6774654" y="5236986"/>
                  <a:pt x="6697222" y="5291857"/>
                  <a:pt x="6606972" y="5291857"/>
                </a:cubicBezTo>
                <a:cubicBezTo>
                  <a:pt x="6516724" y="5291857"/>
                  <a:pt x="6439290" y="5236986"/>
                  <a:pt x="6406214" y="5158785"/>
                </a:cubicBezTo>
                <a:lnTo>
                  <a:pt x="6404635" y="5150963"/>
                </a:lnTo>
                <a:lnTo>
                  <a:pt x="6403056" y="5158785"/>
                </a:lnTo>
                <a:cubicBezTo>
                  <a:pt x="6369981" y="5236986"/>
                  <a:pt x="6292547" y="5291857"/>
                  <a:pt x="6202298" y="5291857"/>
                </a:cubicBezTo>
                <a:cubicBezTo>
                  <a:pt x="6112049" y="5291857"/>
                  <a:pt x="6034616" y="5236986"/>
                  <a:pt x="6001540" y="5158785"/>
                </a:cubicBezTo>
                <a:lnTo>
                  <a:pt x="5999960" y="5150963"/>
                </a:lnTo>
                <a:lnTo>
                  <a:pt x="5998381" y="5158785"/>
                </a:lnTo>
                <a:cubicBezTo>
                  <a:pt x="5965305" y="5236986"/>
                  <a:pt x="5887872" y="5291857"/>
                  <a:pt x="5797623" y="5291857"/>
                </a:cubicBezTo>
                <a:cubicBezTo>
                  <a:pt x="5737457" y="5291857"/>
                  <a:pt x="5682987" y="5267470"/>
                  <a:pt x="5643559" y="5228041"/>
                </a:cubicBezTo>
                <a:lnTo>
                  <a:pt x="5615820" y="5186899"/>
                </a:lnTo>
                <a:lnTo>
                  <a:pt x="5588081" y="5228041"/>
                </a:lnTo>
                <a:cubicBezTo>
                  <a:pt x="5548653" y="5267470"/>
                  <a:pt x="5494182" y="5291857"/>
                  <a:pt x="5434016" y="5291857"/>
                </a:cubicBezTo>
                <a:cubicBezTo>
                  <a:pt x="5343768" y="5291857"/>
                  <a:pt x="5266334" y="5236986"/>
                  <a:pt x="5233258" y="5158785"/>
                </a:cubicBezTo>
                <a:lnTo>
                  <a:pt x="5231679" y="5150963"/>
                </a:lnTo>
                <a:lnTo>
                  <a:pt x="5230100" y="5158785"/>
                </a:lnTo>
                <a:cubicBezTo>
                  <a:pt x="5197024" y="5236986"/>
                  <a:pt x="5119591" y="5291857"/>
                  <a:pt x="5029342" y="5291857"/>
                </a:cubicBezTo>
                <a:cubicBezTo>
                  <a:pt x="4939093" y="5291857"/>
                  <a:pt x="4861660" y="5236986"/>
                  <a:pt x="4828583" y="5158785"/>
                </a:cubicBezTo>
                <a:lnTo>
                  <a:pt x="4827004" y="5150963"/>
                </a:lnTo>
                <a:lnTo>
                  <a:pt x="4825425" y="5158785"/>
                </a:lnTo>
                <a:cubicBezTo>
                  <a:pt x="4792349" y="5236986"/>
                  <a:pt x="4714916" y="5291857"/>
                  <a:pt x="4624667" y="5291857"/>
                </a:cubicBezTo>
                <a:cubicBezTo>
                  <a:pt x="4534418" y="5291857"/>
                  <a:pt x="4456985" y="5236986"/>
                  <a:pt x="4423909" y="5158785"/>
                </a:cubicBezTo>
                <a:lnTo>
                  <a:pt x="4422330" y="5150963"/>
                </a:lnTo>
                <a:lnTo>
                  <a:pt x="4420751" y="5158785"/>
                </a:lnTo>
                <a:cubicBezTo>
                  <a:pt x="4387674" y="5236986"/>
                  <a:pt x="4310241" y="5291857"/>
                  <a:pt x="4219992" y="5291857"/>
                </a:cubicBezTo>
                <a:cubicBezTo>
                  <a:pt x="4129744" y="5291857"/>
                  <a:pt x="4052310" y="5236986"/>
                  <a:pt x="4019234" y="5158785"/>
                </a:cubicBezTo>
                <a:lnTo>
                  <a:pt x="4017655" y="5150963"/>
                </a:lnTo>
                <a:lnTo>
                  <a:pt x="4016076" y="5158785"/>
                </a:lnTo>
                <a:cubicBezTo>
                  <a:pt x="3983000" y="5236986"/>
                  <a:pt x="3905567" y="5291857"/>
                  <a:pt x="3815318" y="5291857"/>
                </a:cubicBezTo>
                <a:cubicBezTo>
                  <a:pt x="3725069" y="5291857"/>
                  <a:pt x="3647636" y="5236986"/>
                  <a:pt x="3614560" y="5158785"/>
                </a:cubicBezTo>
                <a:lnTo>
                  <a:pt x="3612981" y="5150963"/>
                </a:lnTo>
                <a:lnTo>
                  <a:pt x="3611402" y="5158785"/>
                </a:lnTo>
                <a:cubicBezTo>
                  <a:pt x="3578326" y="5236986"/>
                  <a:pt x="3500894" y="5291857"/>
                  <a:pt x="3410644" y="5291857"/>
                </a:cubicBezTo>
                <a:cubicBezTo>
                  <a:pt x="3320396" y="5291857"/>
                  <a:pt x="3242962" y="5236986"/>
                  <a:pt x="3209886" y="5158785"/>
                </a:cubicBezTo>
                <a:lnTo>
                  <a:pt x="3208307" y="5150964"/>
                </a:lnTo>
                <a:lnTo>
                  <a:pt x="3206728" y="5158785"/>
                </a:lnTo>
                <a:cubicBezTo>
                  <a:pt x="3173652" y="5236986"/>
                  <a:pt x="3096218" y="5291857"/>
                  <a:pt x="3005970" y="5291857"/>
                </a:cubicBezTo>
                <a:cubicBezTo>
                  <a:pt x="2915721" y="5291857"/>
                  <a:pt x="2838288" y="5236986"/>
                  <a:pt x="2805212" y="5158785"/>
                </a:cubicBezTo>
                <a:lnTo>
                  <a:pt x="2803632" y="5150963"/>
                </a:lnTo>
                <a:lnTo>
                  <a:pt x="2802053" y="5158785"/>
                </a:lnTo>
                <a:cubicBezTo>
                  <a:pt x="2768977" y="5236986"/>
                  <a:pt x="2691544" y="5291857"/>
                  <a:pt x="2601295" y="5291857"/>
                </a:cubicBezTo>
                <a:cubicBezTo>
                  <a:pt x="2511046" y="5291857"/>
                  <a:pt x="2433613" y="5236986"/>
                  <a:pt x="2400537" y="5158785"/>
                </a:cubicBezTo>
                <a:lnTo>
                  <a:pt x="2398957" y="5150963"/>
                </a:lnTo>
                <a:lnTo>
                  <a:pt x="2397378" y="5158785"/>
                </a:lnTo>
                <a:cubicBezTo>
                  <a:pt x="2364302" y="5236986"/>
                  <a:pt x="2286869" y="5291857"/>
                  <a:pt x="2196620" y="5291857"/>
                </a:cubicBezTo>
                <a:cubicBezTo>
                  <a:pt x="2106372" y="5291857"/>
                  <a:pt x="2028938" y="5236986"/>
                  <a:pt x="1995862" y="5158785"/>
                </a:cubicBezTo>
                <a:lnTo>
                  <a:pt x="1994283" y="5150963"/>
                </a:lnTo>
                <a:lnTo>
                  <a:pt x="1992704" y="5158785"/>
                </a:lnTo>
                <a:cubicBezTo>
                  <a:pt x="1959629" y="5236986"/>
                  <a:pt x="1882195" y="5291857"/>
                  <a:pt x="1791945" y="5291857"/>
                </a:cubicBezTo>
                <a:cubicBezTo>
                  <a:pt x="1701697" y="5291857"/>
                  <a:pt x="1624264" y="5236986"/>
                  <a:pt x="1591187" y="5158785"/>
                </a:cubicBezTo>
                <a:lnTo>
                  <a:pt x="1589608" y="5150963"/>
                </a:lnTo>
                <a:lnTo>
                  <a:pt x="1588029" y="5158785"/>
                </a:lnTo>
                <a:cubicBezTo>
                  <a:pt x="1554953" y="5236986"/>
                  <a:pt x="1477520" y="5291857"/>
                  <a:pt x="1387271" y="5291857"/>
                </a:cubicBezTo>
                <a:cubicBezTo>
                  <a:pt x="1297022" y="5291857"/>
                  <a:pt x="1219588" y="5236986"/>
                  <a:pt x="1186513" y="5158785"/>
                </a:cubicBezTo>
                <a:lnTo>
                  <a:pt x="1184933" y="5150963"/>
                </a:lnTo>
                <a:lnTo>
                  <a:pt x="1183355" y="5158785"/>
                </a:lnTo>
                <a:cubicBezTo>
                  <a:pt x="1150279" y="5236986"/>
                  <a:pt x="1072845" y="5291857"/>
                  <a:pt x="982596" y="5291857"/>
                </a:cubicBezTo>
                <a:cubicBezTo>
                  <a:pt x="892347" y="5291857"/>
                  <a:pt x="814914" y="5236986"/>
                  <a:pt x="781838" y="5158785"/>
                </a:cubicBezTo>
                <a:lnTo>
                  <a:pt x="780258" y="5150963"/>
                </a:lnTo>
                <a:lnTo>
                  <a:pt x="778680" y="5158785"/>
                </a:lnTo>
                <a:cubicBezTo>
                  <a:pt x="745603" y="5236986"/>
                  <a:pt x="668170" y="5291857"/>
                  <a:pt x="577922" y="5291857"/>
                </a:cubicBezTo>
                <a:cubicBezTo>
                  <a:pt x="517756" y="5291857"/>
                  <a:pt x="463285" y="5267470"/>
                  <a:pt x="423857" y="5228041"/>
                </a:cubicBezTo>
                <a:lnTo>
                  <a:pt x="397901" y="5189543"/>
                </a:lnTo>
                <a:lnTo>
                  <a:pt x="371945" y="5228040"/>
                </a:lnTo>
                <a:cubicBezTo>
                  <a:pt x="332516" y="5267469"/>
                  <a:pt x="278046" y="5291856"/>
                  <a:pt x="217880" y="5291856"/>
                </a:cubicBezTo>
                <a:cubicBezTo>
                  <a:pt x="97548" y="5291856"/>
                  <a:pt x="0" y="5194308"/>
                  <a:pt x="0" y="5073976"/>
                </a:cubicBezTo>
                <a:cubicBezTo>
                  <a:pt x="0" y="4983727"/>
                  <a:pt x="54870" y="4906294"/>
                  <a:pt x="133071" y="4873218"/>
                </a:cubicBezTo>
                <a:lnTo>
                  <a:pt x="140893" y="4871639"/>
                </a:lnTo>
                <a:lnTo>
                  <a:pt x="133071" y="4870059"/>
                </a:lnTo>
                <a:cubicBezTo>
                  <a:pt x="54870" y="4836983"/>
                  <a:pt x="0" y="4759550"/>
                  <a:pt x="0" y="4669301"/>
                </a:cubicBezTo>
                <a:cubicBezTo>
                  <a:pt x="0" y="4579052"/>
                  <a:pt x="54870" y="4501618"/>
                  <a:pt x="133071" y="4468543"/>
                </a:cubicBezTo>
                <a:lnTo>
                  <a:pt x="140893" y="4466964"/>
                </a:lnTo>
                <a:lnTo>
                  <a:pt x="133071" y="4465385"/>
                </a:lnTo>
                <a:cubicBezTo>
                  <a:pt x="54870" y="4432309"/>
                  <a:pt x="0" y="4354875"/>
                  <a:pt x="0" y="4264627"/>
                </a:cubicBezTo>
                <a:cubicBezTo>
                  <a:pt x="0" y="4174377"/>
                  <a:pt x="54870" y="4096944"/>
                  <a:pt x="133071" y="4063868"/>
                </a:cubicBezTo>
                <a:lnTo>
                  <a:pt x="140893" y="4062289"/>
                </a:lnTo>
                <a:lnTo>
                  <a:pt x="133071" y="4060710"/>
                </a:lnTo>
                <a:cubicBezTo>
                  <a:pt x="54870" y="4027634"/>
                  <a:pt x="0" y="3950200"/>
                  <a:pt x="0" y="3859952"/>
                </a:cubicBezTo>
                <a:cubicBezTo>
                  <a:pt x="0" y="3769702"/>
                  <a:pt x="54870" y="3692269"/>
                  <a:pt x="133071" y="3659194"/>
                </a:cubicBezTo>
                <a:lnTo>
                  <a:pt x="140893" y="3657614"/>
                </a:lnTo>
                <a:lnTo>
                  <a:pt x="133071" y="3656035"/>
                </a:lnTo>
                <a:cubicBezTo>
                  <a:pt x="54870" y="3622959"/>
                  <a:pt x="0" y="3545526"/>
                  <a:pt x="0" y="3455277"/>
                </a:cubicBezTo>
                <a:cubicBezTo>
                  <a:pt x="0" y="3365028"/>
                  <a:pt x="54870" y="3287595"/>
                  <a:pt x="133071" y="3254519"/>
                </a:cubicBezTo>
                <a:lnTo>
                  <a:pt x="140893" y="3252940"/>
                </a:lnTo>
                <a:lnTo>
                  <a:pt x="133071" y="3251361"/>
                </a:lnTo>
                <a:cubicBezTo>
                  <a:pt x="54870" y="3218284"/>
                  <a:pt x="0" y="3140851"/>
                  <a:pt x="0" y="3050602"/>
                </a:cubicBezTo>
                <a:cubicBezTo>
                  <a:pt x="0" y="2960353"/>
                  <a:pt x="54870" y="2882920"/>
                  <a:pt x="133071" y="2849844"/>
                </a:cubicBezTo>
                <a:lnTo>
                  <a:pt x="140893" y="2848265"/>
                </a:lnTo>
                <a:lnTo>
                  <a:pt x="133071" y="2846686"/>
                </a:lnTo>
                <a:cubicBezTo>
                  <a:pt x="54870" y="2813610"/>
                  <a:pt x="0" y="2736176"/>
                  <a:pt x="0" y="2645928"/>
                </a:cubicBezTo>
                <a:cubicBezTo>
                  <a:pt x="0" y="2555679"/>
                  <a:pt x="54870" y="2478246"/>
                  <a:pt x="133071" y="2445169"/>
                </a:cubicBezTo>
                <a:lnTo>
                  <a:pt x="140892" y="2443590"/>
                </a:lnTo>
                <a:lnTo>
                  <a:pt x="133071" y="2442011"/>
                </a:lnTo>
                <a:cubicBezTo>
                  <a:pt x="54870" y="2408935"/>
                  <a:pt x="0" y="2331502"/>
                  <a:pt x="0" y="2241253"/>
                </a:cubicBezTo>
                <a:cubicBezTo>
                  <a:pt x="0" y="2151004"/>
                  <a:pt x="54870" y="2073571"/>
                  <a:pt x="133071" y="2040495"/>
                </a:cubicBezTo>
                <a:lnTo>
                  <a:pt x="140893" y="2038916"/>
                </a:lnTo>
                <a:lnTo>
                  <a:pt x="133071" y="2037337"/>
                </a:lnTo>
                <a:cubicBezTo>
                  <a:pt x="54870" y="2004260"/>
                  <a:pt x="0" y="1926828"/>
                  <a:pt x="0" y="1836578"/>
                </a:cubicBezTo>
                <a:cubicBezTo>
                  <a:pt x="0" y="1746330"/>
                  <a:pt x="54870" y="1668896"/>
                  <a:pt x="133071" y="1635821"/>
                </a:cubicBezTo>
                <a:lnTo>
                  <a:pt x="140893" y="1634242"/>
                </a:lnTo>
                <a:lnTo>
                  <a:pt x="133071" y="1632663"/>
                </a:lnTo>
                <a:cubicBezTo>
                  <a:pt x="54870" y="1599587"/>
                  <a:pt x="0" y="1522153"/>
                  <a:pt x="0" y="1431905"/>
                </a:cubicBezTo>
                <a:cubicBezTo>
                  <a:pt x="0" y="1341656"/>
                  <a:pt x="54870" y="1264223"/>
                  <a:pt x="133071" y="1231147"/>
                </a:cubicBezTo>
                <a:lnTo>
                  <a:pt x="140893" y="1229568"/>
                </a:lnTo>
                <a:lnTo>
                  <a:pt x="133071" y="1227988"/>
                </a:lnTo>
                <a:cubicBezTo>
                  <a:pt x="54870" y="1194912"/>
                  <a:pt x="0" y="1117479"/>
                  <a:pt x="0" y="1027230"/>
                </a:cubicBezTo>
                <a:cubicBezTo>
                  <a:pt x="0" y="936981"/>
                  <a:pt x="54870" y="859548"/>
                  <a:pt x="133071" y="826472"/>
                </a:cubicBezTo>
                <a:lnTo>
                  <a:pt x="140893" y="824893"/>
                </a:lnTo>
                <a:lnTo>
                  <a:pt x="133071" y="823314"/>
                </a:lnTo>
                <a:cubicBezTo>
                  <a:pt x="54870" y="790238"/>
                  <a:pt x="0" y="712804"/>
                  <a:pt x="0" y="622556"/>
                </a:cubicBezTo>
                <a:cubicBezTo>
                  <a:pt x="0" y="532306"/>
                  <a:pt x="54870" y="454873"/>
                  <a:pt x="133071" y="421797"/>
                </a:cubicBezTo>
                <a:lnTo>
                  <a:pt x="140893" y="420218"/>
                </a:lnTo>
                <a:lnTo>
                  <a:pt x="133071" y="418639"/>
                </a:lnTo>
                <a:cubicBezTo>
                  <a:pt x="54870" y="385563"/>
                  <a:pt x="0" y="308130"/>
                  <a:pt x="0" y="217881"/>
                </a:cubicBezTo>
                <a:cubicBezTo>
                  <a:pt x="0" y="97549"/>
                  <a:pt x="97548" y="0"/>
                  <a:pt x="217880" y="0"/>
                </a:cubicBezTo>
                <a:close/>
              </a:path>
            </a:pathLst>
          </a:custGeom>
          <a:solidFill>
            <a:schemeClr val="bg1"/>
          </a:solidFill>
          <a:ln w="76200" cmpd="thickThin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5" name="フリーフォーム: 図形 4"/>
          <p:cNvSpPr/>
          <p:nvPr/>
        </p:nvSpPr>
        <p:spPr bwMode="auto">
          <a:xfrm>
            <a:off x="601581" y="4487264"/>
            <a:ext cx="2095697" cy="1964619"/>
          </a:xfrm>
          <a:custGeom>
            <a:avLst/>
            <a:gdLst>
              <a:gd name="connsiteX0" fmla="*/ 5355799 w 5461419"/>
              <a:gd name="connsiteY0" fmla="*/ 0 h 5119826"/>
              <a:gd name="connsiteX1" fmla="*/ 5461419 w 5461419"/>
              <a:gd name="connsiteY1" fmla="*/ 105620 h 5119826"/>
              <a:gd name="connsiteX2" fmla="*/ 5396911 w 5461419"/>
              <a:gd name="connsiteY2" fmla="*/ 202940 h 5119826"/>
              <a:gd name="connsiteX3" fmla="*/ 5393120 w 5461419"/>
              <a:gd name="connsiteY3" fmla="*/ 203705 h 5119826"/>
              <a:gd name="connsiteX4" fmla="*/ 5396911 w 5461419"/>
              <a:gd name="connsiteY4" fmla="*/ 204471 h 5119826"/>
              <a:gd name="connsiteX5" fmla="*/ 5461419 w 5461419"/>
              <a:gd name="connsiteY5" fmla="*/ 301791 h 5119826"/>
              <a:gd name="connsiteX6" fmla="*/ 5396911 w 5461419"/>
              <a:gd name="connsiteY6" fmla="*/ 399111 h 5119826"/>
              <a:gd name="connsiteX7" fmla="*/ 5393120 w 5461419"/>
              <a:gd name="connsiteY7" fmla="*/ 399876 h 5119826"/>
              <a:gd name="connsiteX8" fmla="*/ 5396911 w 5461419"/>
              <a:gd name="connsiteY8" fmla="*/ 400641 h 5119826"/>
              <a:gd name="connsiteX9" fmla="*/ 5461419 w 5461419"/>
              <a:gd name="connsiteY9" fmla="*/ 497961 h 5119826"/>
              <a:gd name="connsiteX10" fmla="*/ 5396911 w 5461419"/>
              <a:gd name="connsiteY10" fmla="*/ 595281 h 5119826"/>
              <a:gd name="connsiteX11" fmla="*/ 5393120 w 5461419"/>
              <a:gd name="connsiteY11" fmla="*/ 596046 h 5119826"/>
              <a:gd name="connsiteX12" fmla="*/ 5396911 w 5461419"/>
              <a:gd name="connsiteY12" fmla="*/ 596812 h 5119826"/>
              <a:gd name="connsiteX13" fmla="*/ 5461419 w 5461419"/>
              <a:gd name="connsiteY13" fmla="*/ 694132 h 5119826"/>
              <a:gd name="connsiteX14" fmla="*/ 5396911 w 5461419"/>
              <a:gd name="connsiteY14" fmla="*/ 791451 h 5119826"/>
              <a:gd name="connsiteX15" fmla="*/ 5393120 w 5461419"/>
              <a:gd name="connsiteY15" fmla="*/ 792217 h 5119826"/>
              <a:gd name="connsiteX16" fmla="*/ 5396911 w 5461419"/>
              <a:gd name="connsiteY16" fmla="*/ 792982 h 5119826"/>
              <a:gd name="connsiteX17" fmla="*/ 5461419 w 5461419"/>
              <a:gd name="connsiteY17" fmla="*/ 890302 h 5119826"/>
              <a:gd name="connsiteX18" fmla="*/ 5396911 w 5461419"/>
              <a:gd name="connsiteY18" fmla="*/ 987621 h 5119826"/>
              <a:gd name="connsiteX19" fmla="*/ 5393120 w 5461419"/>
              <a:gd name="connsiteY19" fmla="*/ 988387 h 5119826"/>
              <a:gd name="connsiteX20" fmla="*/ 5396911 w 5461419"/>
              <a:gd name="connsiteY20" fmla="*/ 989152 h 5119826"/>
              <a:gd name="connsiteX21" fmla="*/ 5461419 w 5461419"/>
              <a:gd name="connsiteY21" fmla="*/ 1086472 h 5119826"/>
              <a:gd name="connsiteX22" fmla="*/ 5396911 w 5461419"/>
              <a:gd name="connsiteY22" fmla="*/ 1183792 h 5119826"/>
              <a:gd name="connsiteX23" fmla="*/ 5393120 w 5461419"/>
              <a:gd name="connsiteY23" fmla="*/ 1184557 h 5119826"/>
              <a:gd name="connsiteX24" fmla="*/ 5396911 w 5461419"/>
              <a:gd name="connsiteY24" fmla="*/ 1185323 h 5119826"/>
              <a:gd name="connsiteX25" fmla="*/ 5461419 w 5461419"/>
              <a:gd name="connsiteY25" fmla="*/ 1282642 h 5119826"/>
              <a:gd name="connsiteX26" fmla="*/ 5396911 w 5461419"/>
              <a:gd name="connsiteY26" fmla="*/ 1379962 h 5119826"/>
              <a:gd name="connsiteX27" fmla="*/ 5393120 w 5461419"/>
              <a:gd name="connsiteY27" fmla="*/ 1380728 h 5119826"/>
              <a:gd name="connsiteX28" fmla="*/ 5396911 w 5461419"/>
              <a:gd name="connsiteY28" fmla="*/ 1381493 h 5119826"/>
              <a:gd name="connsiteX29" fmla="*/ 5461419 w 5461419"/>
              <a:gd name="connsiteY29" fmla="*/ 1478813 h 5119826"/>
              <a:gd name="connsiteX30" fmla="*/ 5396911 w 5461419"/>
              <a:gd name="connsiteY30" fmla="*/ 1576133 h 5119826"/>
              <a:gd name="connsiteX31" fmla="*/ 5393120 w 5461419"/>
              <a:gd name="connsiteY31" fmla="*/ 1576898 h 5119826"/>
              <a:gd name="connsiteX32" fmla="*/ 5396911 w 5461419"/>
              <a:gd name="connsiteY32" fmla="*/ 1577664 h 5119826"/>
              <a:gd name="connsiteX33" fmla="*/ 5461419 w 5461419"/>
              <a:gd name="connsiteY33" fmla="*/ 1674983 h 5119826"/>
              <a:gd name="connsiteX34" fmla="*/ 5396911 w 5461419"/>
              <a:gd name="connsiteY34" fmla="*/ 1772303 h 5119826"/>
              <a:gd name="connsiteX35" fmla="*/ 5393120 w 5461419"/>
              <a:gd name="connsiteY35" fmla="*/ 1773069 h 5119826"/>
              <a:gd name="connsiteX36" fmla="*/ 5396911 w 5461419"/>
              <a:gd name="connsiteY36" fmla="*/ 1773834 h 5119826"/>
              <a:gd name="connsiteX37" fmla="*/ 5461419 w 5461419"/>
              <a:gd name="connsiteY37" fmla="*/ 1871154 h 5119826"/>
              <a:gd name="connsiteX38" fmla="*/ 5396911 w 5461419"/>
              <a:gd name="connsiteY38" fmla="*/ 1968474 h 5119826"/>
              <a:gd name="connsiteX39" fmla="*/ 5393120 w 5461419"/>
              <a:gd name="connsiteY39" fmla="*/ 1969239 h 5119826"/>
              <a:gd name="connsiteX40" fmla="*/ 5396911 w 5461419"/>
              <a:gd name="connsiteY40" fmla="*/ 1970005 h 5119826"/>
              <a:gd name="connsiteX41" fmla="*/ 5461419 w 5461419"/>
              <a:gd name="connsiteY41" fmla="*/ 2067324 h 5119826"/>
              <a:gd name="connsiteX42" fmla="*/ 5396911 w 5461419"/>
              <a:gd name="connsiteY42" fmla="*/ 2164644 h 5119826"/>
              <a:gd name="connsiteX43" fmla="*/ 5393120 w 5461419"/>
              <a:gd name="connsiteY43" fmla="*/ 2165410 h 5119826"/>
              <a:gd name="connsiteX44" fmla="*/ 5396911 w 5461419"/>
              <a:gd name="connsiteY44" fmla="*/ 2166175 h 5119826"/>
              <a:gd name="connsiteX45" fmla="*/ 5461419 w 5461419"/>
              <a:gd name="connsiteY45" fmla="*/ 2263495 h 5119826"/>
              <a:gd name="connsiteX46" fmla="*/ 5396911 w 5461419"/>
              <a:gd name="connsiteY46" fmla="*/ 2360815 h 5119826"/>
              <a:gd name="connsiteX47" fmla="*/ 5393120 w 5461419"/>
              <a:gd name="connsiteY47" fmla="*/ 2361580 h 5119826"/>
              <a:gd name="connsiteX48" fmla="*/ 5396911 w 5461419"/>
              <a:gd name="connsiteY48" fmla="*/ 2362346 h 5119826"/>
              <a:gd name="connsiteX49" fmla="*/ 5461419 w 5461419"/>
              <a:gd name="connsiteY49" fmla="*/ 2459665 h 5119826"/>
              <a:gd name="connsiteX50" fmla="*/ 5430484 w 5461419"/>
              <a:gd name="connsiteY50" fmla="*/ 2534350 h 5119826"/>
              <a:gd name="connsiteX51" fmla="*/ 5398554 w 5461419"/>
              <a:gd name="connsiteY51" fmla="*/ 2555878 h 5119826"/>
              <a:gd name="connsiteX52" fmla="*/ 5430484 w 5461419"/>
              <a:gd name="connsiteY52" fmla="*/ 2577405 h 5119826"/>
              <a:gd name="connsiteX53" fmla="*/ 5461419 w 5461419"/>
              <a:gd name="connsiteY53" fmla="*/ 2652090 h 5119826"/>
              <a:gd name="connsiteX54" fmla="*/ 5396911 w 5461419"/>
              <a:gd name="connsiteY54" fmla="*/ 2749410 h 5119826"/>
              <a:gd name="connsiteX55" fmla="*/ 5393120 w 5461419"/>
              <a:gd name="connsiteY55" fmla="*/ 2750175 h 5119826"/>
              <a:gd name="connsiteX56" fmla="*/ 5396911 w 5461419"/>
              <a:gd name="connsiteY56" fmla="*/ 2750941 h 5119826"/>
              <a:gd name="connsiteX57" fmla="*/ 5461419 w 5461419"/>
              <a:gd name="connsiteY57" fmla="*/ 2848260 h 5119826"/>
              <a:gd name="connsiteX58" fmla="*/ 5396911 w 5461419"/>
              <a:gd name="connsiteY58" fmla="*/ 2945580 h 5119826"/>
              <a:gd name="connsiteX59" fmla="*/ 5393120 w 5461419"/>
              <a:gd name="connsiteY59" fmla="*/ 2946346 h 5119826"/>
              <a:gd name="connsiteX60" fmla="*/ 5396911 w 5461419"/>
              <a:gd name="connsiteY60" fmla="*/ 2947111 h 5119826"/>
              <a:gd name="connsiteX61" fmla="*/ 5461419 w 5461419"/>
              <a:gd name="connsiteY61" fmla="*/ 3044431 h 5119826"/>
              <a:gd name="connsiteX62" fmla="*/ 5396911 w 5461419"/>
              <a:gd name="connsiteY62" fmla="*/ 3141751 h 5119826"/>
              <a:gd name="connsiteX63" fmla="*/ 5393120 w 5461419"/>
              <a:gd name="connsiteY63" fmla="*/ 3142516 h 5119826"/>
              <a:gd name="connsiteX64" fmla="*/ 5396911 w 5461419"/>
              <a:gd name="connsiteY64" fmla="*/ 3143282 h 5119826"/>
              <a:gd name="connsiteX65" fmla="*/ 5461419 w 5461419"/>
              <a:gd name="connsiteY65" fmla="*/ 3240601 h 5119826"/>
              <a:gd name="connsiteX66" fmla="*/ 5396911 w 5461419"/>
              <a:gd name="connsiteY66" fmla="*/ 3337921 h 5119826"/>
              <a:gd name="connsiteX67" fmla="*/ 5393120 w 5461419"/>
              <a:gd name="connsiteY67" fmla="*/ 3338687 h 5119826"/>
              <a:gd name="connsiteX68" fmla="*/ 5396911 w 5461419"/>
              <a:gd name="connsiteY68" fmla="*/ 3339452 h 5119826"/>
              <a:gd name="connsiteX69" fmla="*/ 5461419 w 5461419"/>
              <a:gd name="connsiteY69" fmla="*/ 3436772 h 5119826"/>
              <a:gd name="connsiteX70" fmla="*/ 5396911 w 5461419"/>
              <a:gd name="connsiteY70" fmla="*/ 3534091 h 5119826"/>
              <a:gd name="connsiteX71" fmla="*/ 5393120 w 5461419"/>
              <a:gd name="connsiteY71" fmla="*/ 3534857 h 5119826"/>
              <a:gd name="connsiteX72" fmla="*/ 5396911 w 5461419"/>
              <a:gd name="connsiteY72" fmla="*/ 3535622 h 5119826"/>
              <a:gd name="connsiteX73" fmla="*/ 5461419 w 5461419"/>
              <a:gd name="connsiteY73" fmla="*/ 3632942 h 5119826"/>
              <a:gd name="connsiteX74" fmla="*/ 5396911 w 5461419"/>
              <a:gd name="connsiteY74" fmla="*/ 3730262 h 5119826"/>
              <a:gd name="connsiteX75" fmla="*/ 5393120 w 5461419"/>
              <a:gd name="connsiteY75" fmla="*/ 3731027 h 5119826"/>
              <a:gd name="connsiteX76" fmla="*/ 5396911 w 5461419"/>
              <a:gd name="connsiteY76" fmla="*/ 3731793 h 5119826"/>
              <a:gd name="connsiteX77" fmla="*/ 5461419 w 5461419"/>
              <a:gd name="connsiteY77" fmla="*/ 3829112 h 5119826"/>
              <a:gd name="connsiteX78" fmla="*/ 5396911 w 5461419"/>
              <a:gd name="connsiteY78" fmla="*/ 3926432 h 5119826"/>
              <a:gd name="connsiteX79" fmla="*/ 5393120 w 5461419"/>
              <a:gd name="connsiteY79" fmla="*/ 3927198 h 5119826"/>
              <a:gd name="connsiteX80" fmla="*/ 5396911 w 5461419"/>
              <a:gd name="connsiteY80" fmla="*/ 3927963 h 5119826"/>
              <a:gd name="connsiteX81" fmla="*/ 5461419 w 5461419"/>
              <a:gd name="connsiteY81" fmla="*/ 4025283 h 5119826"/>
              <a:gd name="connsiteX82" fmla="*/ 5396911 w 5461419"/>
              <a:gd name="connsiteY82" fmla="*/ 4122603 h 5119826"/>
              <a:gd name="connsiteX83" fmla="*/ 5393120 w 5461419"/>
              <a:gd name="connsiteY83" fmla="*/ 4123368 h 5119826"/>
              <a:gd name="connsiteX84" fmla="*/ 5396911 w 5461419"/>
              <a:gd name="connsiteY84" fmla="*/ 4124134 h 5119826"/>
              <a:gd name="connsiteX85" fmla="*/ 5461419 w 5461419"/>
              <a:gd name="connsiteY85" fmla="*/ 4221453 h 5119826"/>
              <a:gd name="connsiteX86" fmla="*/ 5396911 w 5461419"/>
              <a:gd name="connsiteY86" fmla="*/ 4318773 h 5119826"/>
              <a:gd name="connsiteX87" fmla="*/ 5393120 w 5461419"/>
              <a:gd name="connsiteY87" fmla="*/ 4319539 h 5119826"/>
              <a:gd name="connsiteX88" fmla="*/ 5396911 w 5461419"/>
              <a:gd name="connsiteY88" fmla="*/ 4320304 h 5119826"/>
              <a:gd name="connsiteX89" fmla="*/ 5461419 w 5461419"/>
              <a:gd name="connsiteY89" fmla="*/ 4417624 h 5119826"/>
              <a:gd name="connsiteX90" fmla="*/ 5396911 w 5461419"/>
              <a:gd name="connsiteY90" fmla="*/ 4514944 h 5119826"/>
              <a:gd name="connsiteX91" fmla="*/ 5393120 w 5461419"/>
              <a:gd name="connsiteY91" fmla="*/ 4515709 h 5119826"/>
              <a:gd name="connsiteX92" fmla="*/ 5396911 w 5461419"/>
              <a:gd name="connsiteY92" fmla="*/ 4516475 h 5119826"/>
              <a:gd name="connsiteX93" fmla="*/ 5461419 w 5461419"/>
              <a:gd name="connsiteY93" fmla="*/ 4613794 h 5119826"/>
              <a:gd name="connsiteX94" fmla="*/ 5396911 w 5461419"/>
              <a:gd name="connsiteY94" fmla="*/ 4711114 h 5119826"/>
              <a:gd name="connsiteX95" fmla="*/ 5393120 w 5461419"/>
              <a:gd name="connsiteY95" fmla="*/ 4711880 h 5119826"/>
              <a:gd name="connsiteX96" fmla="*/ 5396911 w 5461419"/>
              <a:gd name="connsiteY96" fmla="*/ 4712645 h 5119826"/>
              <a:gd name="connsiteX97" fmla="*/ 5461419 w 5461419"/>
              <a:gd name="connsiteY97" fmla="*/ 4809965 h 5119826"/>
              <a:gd name="connsiteX98" fmla="*/ 5396911 w 5461419"/>
              <a:gd name="connsiteY98" fmla="*/ 4907285 h 5119826"/>
              <a:gd name="connsiteX99" fmla="*/ 5393120 w 5461419"/>
              <a:gd name="connsiteY99" fmla="*/ 4908050 h 5119826"/>
              <a:gd name="connsiteX100" fmla="*/ 5396911 w 5461419"/>
              <a:gd name="connsiteY100" fmla="*/ 4908816 h 5119826"/>
              <a:gd name="connsiteX101" fmla="*/ 5461419 w 5461419"/>
              <a:gd name="connsiteY101" fmla="*/ 5006135 h 5119826"/>
              <a:gd name="connsiteX102" fmla="*/ 5355799 w 5461419"/>
              <a:gd name="connsiteY102" fmla="*/ 5111755 h 5119826"/>
              <a:gd name="connsiteX103" fmla="*/ 5281115 w 5461419"/>
              <a:gd name="connsiteY103" fmla="*/ 5080820 h 5119826"/>
              <a:gd name="connsiteX104" fmla="*/ 5266815 w 5461419"/>
              <a:gd name="connsiteY104" fmla="*/ 5059610 h 5119826"/>
              <a:gd name="connsiteX105" fmla="*/ 5247073 w 5461419"/>
              <a:gd name="connsiteY105" fmla="*/ 5088890 h 5119826"/>
              <a:gd name="connsiteX106" fmla="*/ 5172389 w 5461419"/>
              <a:gd name="connsiteY106" fmla="*/ 5119826 h 5119826"/>
              <a:gd name="connsiteX107" fmla="*/ 5075069 w 5461419"/>
              <a:gd name="connsiteY107" fmla="*/ 5055318 h 5119826"/>
              <a:gd name="connsiteX108" fmla="*/ 5074304 w 5461419"/>
              <a:gd name="connsiteY108" fmla="*/ 5051526 h 5119826"/>
              <a:gd name="connsiteX109" fmla="*/ 5073538 w 5461419"/>
              <a:gd name="connsiteY109" fmla="*/ 5055318 h 5119826"/>
              <a:gd name="connsiteX110" fmla="*/ 4976218 w 5461419"/>
              <a:gd name="connsiteY110" fmla="*/ 5119826 h 5119826"/>
              <a:gd name="connsiteX111" fmla="*/ 4878899 w 5461419"/>
              <a:gd name="connsiteY111" fmla="*/ 5055318 h 5119826"/>
              <a:gd name="connsiteX112" fmla="*/ 4878133 w 5461419"/>
              <a:gd name="connsiteY112" fmla="*/ 5051526 h 5119826"/>
              <a:gd name="connsiteX113" fmla="*/ 4877368 w 5461419"/>
              <a:gd name="connsiteY113" fmla="*/ 5055318 h 5119826"/>
              <a:gd name="connsiteX114" fmla="*/ 4780048 w 5461419"/>
              <a:gd name="connsiteY114" fmla="*/ 5119826 h 5119826"/>
              <a:gd name="connsiteX115" fmla="*/ 4682728 w 5461419"/>
              <a:gd name="connsiteY115" fmla="*/ 5055318 h 5119826"/>
              <a:gd name="connsiteX116" fmla="*/ 4681963 w 5461419"/>
              <a:gd name="connsiteY116" fmla="*/ 5051526 h 5119826"/>
              <a:gd name="connsiteX117" fmla="*/ 4681197 w 5461419"/>
              <a:gd name="connsiteY117" fmla="*/ 5055318 h 5119826"/>
              <a:gd name="connsiteX118" fmla="*/ 4583877 w 5461419"/>
              <a:gd name="connsiteY118" fmla="*/ 5119826 h 5119826"/>
              <a:gd name="connsiteX119" fmla="*/ 4486558 w 5461419"/>
              <a:gd name="connsiteY119" fmla="*/ 5055318 h 5119826"/>
              <a:gd name="connsiteX120" fmla="*/ 4485792 w 5461419"/>
              <a:gd name="connsiteY120" fmla="*/ 5051526 h 5119826"/>
              <a:gd name="connsiteX121" fmla="*/ 4485027 w 5461419"/>
              <a:gd name="connsiteY121" fmla="*/ 5055318 h 5119826"/>
              <a:gd name="connsiteX122" fmla="*/ 4387707 w 5461419"/>
              <a:gd name="connsiteY122" fmla="*/ 5119826 h 5119826"/>
              <a:gd name="connsiteX123" fmla="*/ 4290388 w 5461419"/>
              <a:gd name="connsiteY123" fmla="*/ 5055318 h 5119826"/>
              <a:gd name="connsiteX124" fmla="*/ 4289622 w 5461419"/>
              <a:gd name="connsiteY124" fmla="*/ 5051526 h 5119826"/>
              <a:gd name="connsiteX125" fmla="*/ 4288857 w 5461419"/>
              <a:gd name="connsiteY125" fmla="*/ 5055318 h 5119826"/>
              <a:gd name="connsiteX126" fmla="*/ 4191537 w 5461419"/>
              <a:gd name="connsiteY126" fmla="*/ 5119826 h 5119826"/>
              <a:gd name="connsiteX127" fmla="*/ 4094217 w 5461419"/>
              <a:gd name="connsiteY127" fmla="*/ 5055318 h 5119826"/>
              <a:gd name="connsiteX128" fmla="*/ 4093452 w 5461419"/>
              <a:gd name="connsiteY128" fmla="*/ 5051527 h 5119826"/>
              <a:gd name="connsiteX129" fmla="*/ 4092686 w 5461419"/>
              <a:gd name="connsiteY129" fmla="*/ 5055318 h 5119826"/>
              <a:gd name="connsiteX130" fmla="*/ 3995366 w 5461419"/>
              <a:gd name="connsiteY130" fmla="*/ 5119826 h 5119826"/>
              <a:gd name="connsiteX131" fmla="*/ 3898047 w 5461419"/>
              <a:gd name="connsiteY131" fmla="*/ 5055318 h 5119826"/>
              <a:gd name="connsiteX132" fmla="*/ 3897281 w 5461419"/>
              <a:gd name="connsiteY132" fmla="*/ 5051526 h 5119826"/>
              <a:gd name="connsiteX133" fmla="*/ 3896516 w 5461419"/>
              <a:gd name="connsiteY133" fmla="*/ 5055318 h 5119826"/>
              <a:gd name="connsiteX134" fmla="*/ 3799196 w 5461419"/>
              <a:gd name="connsiteY134" fmla="*/ 5119826 h 5119826"/>
              <a:gd name="connsiteX135" fmla="*/ 3701876 w 5461419"/>
              <a:gd name="connsiteY135" fmla="*/ 5055318 h 5119826"/>
              <a:gd name="connsiteX136" fmla="*/ 3701111 w 5461419"/>
              <a:gd name="connsiteY136" fmla="*/ 5051526 h 5119826"/>
              <a:gd name="connsiteX137" fmla="*/ 3700345 w 5461419"/>
              <a:gd name="connsiteY137" fmla="*/ 5055318 h 5119826"/>
              <a:gd name="connsiteX138" fmla="*/ 3603025 w 5461419"/>
              <a:gd name="connsiteY138" fmla="*/ 5119826 h 5119826"/>
              <a:gd name="connsiteX139" fmla="*/ 3505706 w 5461419"/>
              <a:gd name="connsiteY139" fmla="*/ 5055318 h 5119826"/>
              <a:gd name="connsiteX140" fmla="*/ 3504940 w 5461419"/>
              <a:gd name="connsiteY140" fmla="*/ 5051526 h 5119826"/>
              <a:gd name="connsiteX141" fmla="*/ 3504175 w 5461419"/>
              <a:gd name="connsiteY141" fmla="*/ 5055318 h 5119826"/>
              <a:gd name="connsiteX142" fmla="*/ 3406855 w 5461419"/>
              <a:gd name="connsiteY142" fmla="*/ 5119826 h 5119826"/>
              <a:gd name="connsiteX143" fmla="*/ 3309535 w 5461419"/>
              <a:gd name="connsiteY143" fmla="*/ 5055318 h 5119826"/>
              <a:gd name="connsiteX144" fmla="*/ 3308770 w 5461419"/>
              <a:gd name="connsiteY144" fmla="*/ 5051526 h 5119826"/>
              <a:gd name="connsiteX145" fmla="*/ 3308004 w 5461419"/>
              <a:gd name="connsiteY145" fmla="*/ 5055318 h 5119826"/>
              <a:gd name="connsiteX146" fmla="*/ 3210685 w 5461419"/>
              <a:gd name="connsiteY146" fmla="*/ 5119826 h 5119826"/>
              <a:gd name="connsiteX147" fmla="*/ 3113365 w 5461419"/>
              <a:gd name="connsiteY147" fmla="*/ 5055318 h 5119826"/>
              <a:gd name="connsiteX148" fmla="*/ 3112599 w 5461419"/>
              <a:gd name="connsiteY148" fmla="*/ 5051526 h 5119826"/>
              <a:gd name="connsiteX149" fmla="*/ 3111834 w 5461419"/>
              <a:gd name="connsiteY149" fmla="*/ 5055318 h 5119826"/>
              <a:gd name="connsiteX150" fmla="*/ 3014514 w 5461419"/>
              <a:gd name="connsiteY150" fmla="*/ 5119826 h 5119826"/>
              <a:gd name="connsiteX151" fmla="*/ 2917194 w 5461419"/>
              <a:gd name="connsiteY151" fmla="*/ 5055318 h 5119826"/>
              <a:gd name="connsiteX152" fmla="*/ 2916429 w 5461419"/>
              <a:gd name="connsiteY152" fmla="*/ 5051526 h 5119826"/>
              <a:gd name="connsiteX153" fmla="*/ 2915663 w 5461419"/>
              <a:gd name="connsiteY153" fmla="*/ 5055318 h 5119826"/>
              <a:gd name="connsiteX154" fmla="*/ 2818344 w 5461419"/>
              <a:gd name="connsiteY154" fmla="*/ 5119826 h 5119826"/>
              <a:gd name="connsiteX155" fmla="*/ 2743659 w 5461419"/>
              <a:gd name="connsiteY155" fmla="*/ 5088890 h 5119826"/>
              <a:gd name="connsiteX156" fmla="*/ 2730445 w 5461419"/>
              <a:gd name="connsiteY156" fmla="*/ 5069292 h 5119826"/>
              <a:gd name="connsiteX157" fmla="*/ 2717231 w 5461419"/>
              <a:gd name="connsiteY157" fmla="*/ 5088890 h 5119826"/>
              <a:gd name="connsiteX158" fmla="*/ 2642547 w 5461419"/>
              <a:gd name="connsiteY158" fmla="*/ 5119826 h 5119826"/>
              <a:gd name="connsiteX159" fmla="*/ 2545227 w 5461419"/>
              <a:gd name="connsiteY159" fmla="*/ 5055318 h 5119826"/>
              <a:gd name="connsiteX160" fmla="*/ 2544462 w 5461419"/>
              <a:gd name="connsiteY160" fmla="*/ 5051526 h 5119826"/>
              <a:gd name="connsiteX161" fmla="*/ 2543696 w 5461419"/>
              <a:gd name="connsiteY161" fmla="*/ 5055318 h 5119826"/>
              <a:gd name="connsiteX162" fmla="*/ 2446376 w 5461419"/>
              <a:gd name="connsiteY162" fmla="*/ 5119826 h 5119826"/>
              <a:gd name="connsiteX163" fmla="*/ 2349057 w 5461419"/>
              <a:gd name="connsiteY163" fmla="*/ 5055318 h 5119826"/>
              <a:gd name="connsiteX164" fmla="*/ 2348291 w 5461419"/>
              <a:gd name="connsiteY164" fmla="*/ 5051526 h 5119826"/>
              <a:gd name="connsiteX165" fmla="*/ 2347526 w 5461419"/>
              <a:gd name="connsiteY165" fmla="*/ 5055318 h 5119826"/>
              <a:gd name="connsiteX166" fmla="*/ 2250206 w 5461419"/>
              <a:gd name="connsiteY166" fmla="*/ 5119826 h 5119826"/>
              <a:gd name="connsiteX167" fmla="*/ 2152886 w 5461419"/>
              <a:gd name="connsiteY167" fmla="*/ 5055318 h 5119826"/>
              <a:gd name="connsiteX168" fmla="*/ 2152121 w 5461419"/>
              <a:gd name="connsiteY168" fmla="*/ 5051526 h 5119826"/>
              <a:gd name="connsiteX169" fmla="*/ 2151355 w 5461419"/>
              <a:gd name="connsiteY169" fmla="*/ 5055318 h 5119826"/>
              <a:gd name="connsiteX170" fmla="*/ 2054035 w 5461419"/>
              <a:gd name="connsiteY170" fmla="*/ 5119826 h 5119826"/>
              <a:gd name="connsiteX171" fmla="*/ 1956716 w 5461419"/>
              <a:gd name="connsiteY171" fmla="*/ 5055318 h 5119826"/>
              <a:gd name="connsiteX172" fmla="*/ 1955950 w 5461419"/>
              <a:gd name="connsiteY172" fmla="*/ 5051526 h 5119826"/>
              <a:gd name="connsiteX173" fmla="*/ 1955185 w 5461419"/>
              <a:gd name="connsiteY173" fmla="*/ 5055318 h 5119826"/>
              <a:gd name="connsiteX174" fmla="*/ 1857865 w 5461419"/>
              <a:gd name="connsiteY174" fmla="*/ 5119826 h 5119826"/>
              <a:gd name="connsiteX175" fmla="*/ 1760546 w 5461419"/>
              <a:gd name="connsiteY175" fmla="*/ 5055318 h 5119826"/>
              <a:gd name="connsiteX176" fmla="*/ 1759780 w 5461419"/>
              <a:gd name="connsiteY176" fmla="*/ 5051526 h 5119826"/>
              <a:gd name="connsiteX177" fmla="*/ 1759015 w 5461419"/>
              <a:gd name="connsiteY177" fmla="*/ 5055318 h 5119826"/>
              <a:gd name="connsiteX178" fmla="*/ 1661695 w 5461419"/>
              <a:gd name="connsiteY178" fmla="*/ 5119826 h 5119826"/>
              <a:gd name="connsiteX179" fmla="*/ 1564375 w 5461419"/>
              <a:gd name="connsiteY179" fmla="*/ 5055318 h 5119826"/>
              <a:gd name="connsiteX180" fmla="*/ 1563610 w 5461419"/>
              <a:gd name="connsiteY180" fmla="*/ 5051527 h 5119826"/>
              <a:gd name="connsiteX181" fmla="*/ 1562844 w 5461419"/>
              <a:gd name="connsiteY181" fmla="*/ 5055318 h 5119826"/>
              <a:gd name="connsiteX182" fmla="*/ 1465524 w 5461419"/>
              <a:gd name="connsiteY182" fmla="*/ 5119826 h 5119826"/>
              <a:gd name="connsiteX183" fmla="*/ 1368205 w 5461419"/>
              <a:gd name="connsiteY183" fmla="*/ 5055318 h 5119826"/>
              <a:gd name="connsiteX184" fmla="*/ 1367439 w 5461419"/>
              <a:gd name="connsiteY184" fmla="*/ 5051526 h 5119826"/>
              <a:gd name="connsiteX185" fmla="*/ 1366674 w 5461419"/>
              <a:gd name="connsiteY185" fmla="*/ 5055318 h 5119826"/>
              <a:gd name="connsiteX186" fmla="*/ 1269354 w 5461419"/>
              <a:gd name="connsiteY186" fmla="*/ 5119826 h 5119826"/>
              <a:gd name="connsiteX187" fmla="*/ 1172034 w 5461419"/>
              <a:gd name="connsiteY187" fmla="*/ 5055318 h 5119826"/>
              <a:gd name="connsiteX188" fmla="*/ 1171269 w 5461419"/>
              <a:gd name="connsiteY188" fmla="*/ 5051526 h 5119826"/>
              <a:gd name="connsiteX189" fmla="*/ 1170503 w 5461419"/>
              <a:gd name="connsiteY189" fmla="*/ 5055318 h 5119826"/>
              <a:gd name="connsiteX190" fmla="*/ 1073183 w 5461419"/>
              <a:gd name="connsiteY190" fmla="*/ 5119826 h 5119826"/>
              <a:gd name="connsiteX191" fmla="*/ 975864 w 5461419"/>
              <a:gd name="connsiteY191" fmla="*/ 5055318 h 5119826"/>
              <a:gd name="connsiteX192" fmla="*/ 975098 w 5461419"/>
              <a:gd name="connsiteY192" fmla="*/ 5051526 h 5119826"/>
              <a:gd name="connsiteX193" fmla="*/ 974333 w 5461419"/>
              <a:gd name="connsiteY193" fmla="*/ 5055318 h 5119826"/>
              <a:gd name="connsiteX194" fmla="*/ 877013 w 5461419"/>
              <a:gd name="connsiteY194" fmla="*/ 5119826 h 5119826"/>
              <a:gd name="connsiteX195" fmla="*/ 779693 w 5461419"/>
              <a:gd name="connsiteY195" fmla="*/ 5055318 h 5119826"/>
              <a:gd name="connsiteX196" fmla="*/ 778928 w 5461419"/>
              <a:gd name="connsiteY196" fmla="*/ 5051526 h 5119826"/>
              <a:gd name="connsiteX197" fmla="*/ 778162 w 5461419"/>
              <a:gd name="connsiteY197" fmla="*/ 5055318 h 5119826"/>
              <a:gd name="connsiteX198" fmla="*/ 680843 w 5461419"/>
              <a:gd name="connsiteY198" fmla="*/ 5119826 h 5119826"/>
              <a:gd name="connsiteX199" fmla="*/ 583523 w 5461419"/>
              <a:gd name="connsiteY199" fmla="*/ 5055318 h 5119826"/>
              <a:gd name="connsiteX200" fmla="*/ 582757 w 5461419"/>
              <a:gd name="connsiteY200" fmla="*/ 5051526 h 5119826"/>
              <a:gd name="connsiteX201" fmla="*/ 581992 w 5461419"/>
              <a:gd name="connsiteY201" fmla="*/ 5055318 h 5119826"/>
              <a:gd name="connsiteX202" fmla="*/ 484672 w 5461419"/>
              <a:gd name="connsiteY202" fmla="*/ 5119826 h 5119826"/>
              <a:gd name="connsiteX203" fmla="*/ 387352 w 5461419"/>
              <a:gd name="connsiteY203" fmla="*/ 5055318 h 5119826"/>
              <a:gd name="connsiteX204" fmla="*/ 386587 w 5461419"/>
              <a:gd name="connsiteY204" fmla="*/ 5051526 h 5119826"/>
              <a:gd name="connsiteX205" fmla="*/ 385821 w 5461419"/>
              <a:gd name="connsiteY205" fmla="*/ 5055318 h 5119826"/>
              <a:gd name="connsiteX206" fmla="*/ 288502 w 5461419"/>
              <a:gd name="connsiteY206" fmla="*/ 5119826 h 5119826"/>
              <a:gd name="connsiteX207" fmla="*/ 213817 w 5461419"/>
              <a:gd name="connsiteY207" fmla="*/ 5088890 h 5119826"/>
              <a:gd name="connsiteX208" fmla="*/ 194340 w 5461419"/>
              <a:gd name="connsiteY208" fmla="*/ 5060002 h 5119826"/>
              <a:gd name="connsiteX209" fmla="*/ 180304 w 5461419"/>
              <a:gd name="connsiteY209" fmla="*/ 5080820 h 5119826"/>
              <a:gd name="connsiteX210" fmla="*/ 105620 w 5461419"/>
              <a:gd name="connsiteY210" fmla="*/ 5111755 h 5119826"/>
              <a:gd name="connsiteX211" fmla="*/ 0 w 5461419"/>
              <a:gd name="connsiteY211" fmla="*/ 5006135 h 5119826"/>
              <a:gd name="connsiteX212" fmla="*/ 64508 w 5461419"/>
              <a:gd name="connsiteY212" fmla="*/ 4908816 h 5119826"/>
              <a:gd name="connsiteX213" fmla="*/ 68299 w 5461419"/>
              <a:gd name="connsiteY213" fmla="*/ 4908050 h 5119826"/>
              <a:gd name="connsiteX214" fmla="*/ 64508 w 5461419"/>
              <a:gd name="connsiteY214" fmla="*/ 4907285 h 5119826"/>
              <a:gd name="connsiteX215" fmla="*/ 0 w 5461419"/>
              <a:gd name="connsiteY215" fmla="*/ 4809965 h 5119826"/>
              <a:gd name="connsiteX216" fmla="*/ 64508 w 5461419"/>
              <a:gd name="connsiteY216" fmla="*/ 4712645 h 5119826"/>
              <a:gd name="connsiteX217" fmla="*/ 68299 w 5461419"/>
              <a:gd name="connsiteY217" fmla="*/ 4711880 h 5119826"/>
              <a:gd name="connsiteX218" fmla="*/ 64508 w 5461419"/>
              <a:gd name="connsiteY218" fmla="*/ 4711114 h 5119826"/>
              <a:gd name="connsiteX219" fmla="*/ 0 w 5461419"/>
              <a:gd name="connsiteY219" fmla="*/ 4613794 h 5119826"/>
              <a:gd name="connsiteX220" fmla="*/ 64508 w 5461419"/>
              <a:gd name="connsiteY220" fmla="*/ 4516475 h 5119826"/>
              <a:gd name="connsiteX221" fmla="*/ 68299 w 5461419"/>
              <a:gd name="connsiteY221" fmla="*/ 4515709 h 5119826"/>
              <a:gd name="connsiteX222" fmla="*/ 64508 w 5461419"/>
              <a:gd name="connsiteY222" fmla="*/ 4514944 h 5119826"/>
              <a:gd name="connsiteX223" fmla="*/ 0 w 5461419"/>
              <a:gd name="connsiteY223" fmla="*/ 4417624 h 5119826"/>
              <a:gd name="connsiteX224" fmla="*/ 64508 w 5461419"/>
              <a:gd name="connsiteY224" fmla="*/ 4320304 h 5119826"/>
              <a:gd name="connsiteX225" fmla="*/ 68299 w 5461419"/>
              <a:gd name="connsiteY225" fmla="*/ 4319539 h 5119826"/>
              <a:gd name="connsiteX226" fmla="*/ 64508 w 5461419"/>
              <a:gd name="connsiteY226" fmla="*/ 4318773 h 5119826"/>
              <a:gd name="connsiteX227" fmla="*/ 0 w 5461419"/>
              <a:gd name="connsiteY227" fmla="*/ 4221453 h 5119826"/>
              <a:gd name="connsiteX228" fmla="*/ 64508 w 5461419"/>
              <a:gd name="connsiteY228" fmla="*/ 4124134 h 5119826"/>
              <a:gd name="connsiteX229" fmla="*/ 68299 w 5461419"/>
              <a:gd name="connsiteY229" fmla="*/ 4123368 h 5119826"/>
              <a:gd name="connsiteX230" fmla="*/ 64508 w 5461419"/>
              <a:gd name="connsiteY230" fmla="*/ 4122603 h 5119826"/>
              <a:gd name="connsiteX231" fmla="*/ 0 w 5461419"/>
              <a:gd name="connsiteY231" fmla="*/ 4025283 h 5119826"/>
              <a:gd name="connsiteX232" fmla="*/ 64508 w 5461419"/>
              <a:gd name="connsiteY232" fmla="*/ 3927963 h 5119826"/>
              <a:gd name="connsiteX233" fmla="*/ 68299 w 5461419"/>
              <a:gd name="connsiteY233" fmla="*/ 3927198 h 5119826"/>
              <a:gd name="connsiteX234" fmla="*/ 64508 w 5461419"/>
              <a:gd name="connsiteY234" fmla="*/ 3926432 h 5119826"/>
              <a:gd name="connsiteX235" fmla="*/ 0 w 5461419"/>
              <a:gd name="connsiteY235" fmla="*/ 3829112 h 5119826"/>
              <a:gd name="connsiteX236" fmla="*/ 64508 w 5461419"/>
              <a:gd name="connsiteY236" fmla="*/ 3731793 h 5119826"/>
              <a:gd name="connsiteX237" fmla="*/ 68299 w 5461419"/>
              <a:gd name="connsiteY237" fmla="*/ 3731027 h 5119826"/>
              <a:gd name="connsiteX238" fmla="*/ 64508 w 5461419"/>
              <a:gd name="connsiteY238" fmla="*/ 3730262 h 5119826"/>
              <a:gd name="connsiteX239" fmla="*/ 0 w 5461419"/>
              <a:gd name="connsiteY239" fmla="*/ 3632942 h 5119826"/>
              <a:gd name="connsiteX240" fmla="*/ 64508 w 5461419"/>
              <a:gd name="connsiteY240" fmla="*/ 3535622 h 5119826"/>
              <a:gd name="connsiteX241" fmla="*/ 68299 w 5461419"/>
              <a:gd name="connsiteY241" fmla="*/ 3534857 h 5119826"/>
              <a:gd name="connsiteX242" fmla="*/ 64508 w 5461419"/>
              <a:gd name="connsiteY242" fmla="*/ 3534091 h 5119826"/>
              <a:gd name="connsiteX243" fmla="*/ 0 w 5461419"/>
              <a:gd name="connsiteY243" fmla="*/ 3436772 h 5119826"/>
              <a:gd name="connsiteX244" fmla="*/ 64508 w 5461419"/>
              <a:gd name="connsiteY244" fmla="*/ 3339452 h 5119826"/>
              <a:gd name="connsiteX245" fmla="*/ 68299 w 5461419"/>
              <a:gd name="connsiteY245" fmla="*/ 3338687 h 5119826"/>
              <a:gd name="connsiteX246" fmla="*/ 64508 w 5461419"/>
              <a:gd name="connsiteY246" fmla="*/ 3337921 h 5119826"/>
              <a:gd name="connsiteX247" fmla="*/ 0 w 5461419"/>
              <a:gd name="connsiteY247" fmla="*/ 3240601 h 5119826"/>
              <a:gd name="connsiteX248" fmla="*/ 64508 w 5461419"/>
              <a:gd name="connsiteY248" fmla="*/ 3143282 h 5119826"/>
              <a:gd name="connsiteX249" fmla="*/ 68299 w 5461419"/>
              <a:gd name="connsiteY249" fmla="*/ 3142516 h 5119826"/>
              <a:gd name="connsiteX250" fmla="*/ 64508 w 5461419"/>
              <a:gd name="connsiteY250" fmla="*/ 3141751 h 5119826"/>
              <a:gd name="connsiteX251" fmla="*/ 0 w 5461419"/>
              <a:gd name="connsiteY251" fmla="*/ 3044431 h 5119826"/>
              <a:gd name="connsiteX252" fmla="*/ 64508 w 5461419"/>
              <a:gd name="connsiteY252" fmla="*/ 2947111 h 5119826"/>
              <a:gd name="connsiteX253" fmla="*/ 68299 w 5461419"/>
              <a:gd name="connsiteY253" fmla="*/ 2946346 h 5119826"/>
              <a:gd name="connsiteX254" fmla="*/ 64508 w 5461419"/>
              <a:gd name="connsiteY254" fmla="*/ 2945580 h 5119826"/>
              <a:gd name="connsiteX255" fmla="*/ 0 w 5461419"/>
              <a:gd name="connsiteY255" fmla="*/ 2848260 h 5119826"/>
              <a:gd name="connsiteX256" fmla="*/ 64508 w 5461419"/>
              <a:gd name="connsiteY256" fmla="*/ 2750941 h 5119826"/>
              <a:gd name="connsiteX257" fmla="*/ 68299 w 5461419"/>
              <a:gd name="connsiteY257" fmla="*/ 2750175 h 5119826"/>
              <a:gd name="connsiteX258" fmla="*/ 64508 w 5461419"/>
              <a:gd name="connsiteY258" fmla="*/ 2749410 h 5119826"/>
              <a:gd name="connsiteX259" fmla="*/ 0 w 5461419"/>
              <a:gd name="connsiteY259" fmla="*/ 2652090 h 5119826"/>
              <a:gd name="connsiteX260" fmla="*/ 30935 w 5461419"/>
              <a:gd name="connsiteY260" fmla="*/ 2577405 h 5119826"/>
              <a:gd name="connsiteX261" fmla="*/ 62865 w 5461419"/>
              <a:gd name="connsiteY261" fmla="*/ 2555878 h 5119826"/>
              <a:gd name="connsiteX262" fmla="*/ 30935 w 5461419"/>
              <a:gd name="connsiteY262" fmla="*/ 2534350 h 5119826"/>
              <a:gd name="connsiteX263" fmla="*/ 0 w 5461419"/>
              <a:gd name="connsiteY263" fmla="*/ 2459665 h 5119826"/>
              <a:gd name="connsiteX264" fmla="*/ 64508 w 5461419"/>
              <a:gd name="connsiteY264" fmla="*/ 2362346 h 5119826"/>
              <a:gd name="connsiteX265" fmla="*/ 68299 w 5461419"/>
              <a:gd name="connsiteY265" fmla="*/ 2361580 h 5119826"/>
              <a:gd name="connsiteX266" fmla="*/ 64508 w 5461419"/>
              <a:gd name="connsiteY266" fmla="*/ 2360815 h 5119826"/>
              <a:gd name="connsiteX267" fmla="*/ 0 w 5461419"/>
              <a:gd name="connsiteY267" fmla="*/ 2263495 h 5119826"/>
              <a:gd name="connsiteX268" fmla="*/ 64508 w 5461419"/>
              <a:gd name="connsiteY268" fmla="*/ 2166175 h 5119826"/>
              <a:gd name="connsiteX269" fmla="*/ 68299 w 5461419"/>
              <a:gd name="connsiteY269" fmla="*/ 2165410 h 5119826"/>
              <a:gd name="connsiteX270" fmla="*/ 64508 w 5461419"/>
              <a:gd name="connsiteY270" fmla="*/ 2164644 h 5119826"/>
              <a:gd name="connsiteX271" fmla="*/ 0 w 5461419"/>
              <a:gd name="connsiteY271" fmla="*/ 2067324 h 5119826"/>
              <a:gd name="connsiteX272" fmla="*/ 64508 w 5461419"/>
              <a:gd name="connsiteY272" fmla="*/ 1970005 h 5119826"/>
              <a:gd name="connsiteX273" fmla="*/ 68299 w 5461419"/>
              <a:gd name="connsiteY273" fmla="*/ 1969239 h 5119826"/>
              <a:gd name="connsiteX274" fmla="*/ 64508 w 5461419"/>
              <a:gd name="connsiteY274" fmla="*/ 1968474 h 5119826"/>
              <a:gd name="connsiteX275" fmla="*/ 0 w 5461419"/>
              <a:gd name="connsiteY275" fmla="*/ 1871154 h 5119826"/>
              <a:gd name="connsiteX276" fmla="*/ 64508 w 5461419"/>
              <a:gd name="connsiteY276" fmla="*/ 1773834 h 5119826"/>
              <a:gd name="connsiteX277" fmla="*/ 68299 w 5461419"/>
              <a:gd name="connsiteY277" fmla="*/ 1773069 h 5119826"/>
              <a:gd name="connsiteX278" fmla="*/ 64508 w 5461419"/>
              <a:gd name="connsiteY278" fmla="*/ 1772303 h 5119826"/>
              <a:gd name="connsiteX279" fmla="*/ 0 w 5461419"/>
              <a:gd name="connsiteY279" fmla="*/ 1674983 h 5119826"/>
              <a:gd name="connsiteX280" fmla="*/ 64508 w 5461419"/>
              <a:gd name="connsiteY280" fmla="*/ 1577664 h 5119826"/>
              <a:gd name="connsiteX281" fmla="*/ 68299 w 5461419"/>
              <a:gd name="connsiteY281" fmla="*/ 1576898 h 5119826"/>
              <a:gd name="connsiteX282" fmla="*/ 64508 w 5461419"/>
              <a:gd name="connsiteY282" fmla="*/ 1576133 h 5119826"/>
              <a:gd name="connsiteX283" fmla="*/ 0 w 5461419"/>
              <a:gd name="connsiteY283" fmla="*/ 1478813 h 5119826"/>
              <a:gd name="connsiteX284" fmla="*/ 64508 w 5461419"/>
              <a:gd name="connsiteY284" fmla="*/ 1381493 h 5119826"/>
              <a:gd name="connsiteX285" fmla="*/ 68299 w 5461419"/>
              <a:gd name="connsiteY285" fmla="*/ 1380728 h 5119826"/>
              <a:gd name="connsiteX286" fmla="*/ 64508 w 5461419"/>
              <a:gd name="connsiteY286" fmla="*/ 1379962 h 5119826"/>
              <a:gd name="connsiteX287" fmla="*/ 0 w 5461419"/>
              <a:gd name="connsiteY287" fmla="*/ 1282642 h 5119826"/>
              <a:gd name="connsiteX288" fmla="*/ 64508 w 5461419"/>
              <a:gd name="connsiteY288" fmla="*/ 1185323 h 5119826"/>
              <a:gd name="connsiteX289" fmla="*/ 68299 w 5461419"/>
              <a:gd name="connsiteY289" fmla="*/ 1184558 h 5119826"/>
              <a:gd name="connsiteX290" fmla="*/ 64508 w 5461419"/>
              <a:gd name="connsiteY290" fmla="*/ 1183792 h 5119826"/>
              <a:gd name="connsiteX291" fmla="*/ 0 w 5461419"/>
              <a:gd name="connsiteY291" fmla="*/ 1086473 h 5119826"/>
              <a:gd name="connsiteX292" fmla="*/ 64508 w 5461419"/>
              <a:gd name="connsiteY292" fmla="*/ 989153 h 5119826"/>
              <a:gd name="connsiteX293" fmla="*/ 68299 w 5461419"/>
              <a:gd name="connsiteY293" fmla="*/ 988387 h 5119826"/>
              <a:gd name="connsiteX294" fmla="*/ 64508 w 5461419"/>
              <a:gd name="connsiteY294" fmla="*/ 987622 h 5119826"/>
              <a:gd name="connsiteX295" fmla="*/ 0 w 5461419"/>
              <a:gd name="connsiteY295" fmla="*/ 890302 h 5119826"/>
              <a:gd name="connsiteX296" fmla="*/ 64508 w 5461419"/>
              <a:gd name="connsiteY296" fmla="*/ 792983 h 5119826"/>
              <a:gd name="connsiteX297" fmla="*/ 68299 w 5461419"/>
              <a:gd name="connsiteY297" fmla="*/ 792217 h 5119826"/>
              <a:gd name="connsiteX298" fmla="*/ 64508 w 5461419"/>
              <a:gd name="connsiteY298" fmla="*/ 791452 h 5119826"/>
              <a:gd name="connsiteX299" fmla="*/ 0 w 5461419"/>
              <a:gd name="connsiteY299" fmla="*/ 694132 h 5119826"/>
              <a:gd name="connsiteX300" fmla="*/ 64508 w 5461419"/>
              <a:gd name="connsiteY300" fmla="*/ 596812 h 5119826"/>
              <a:gd name="connsiteX301" fmla="*/ 68299 w 5461419"/>
              <a:gd name="connsiteY301" fmla="*/ 596047 h 5119826"/>
              <a:gd name="connsiteX302" fmla="*/ 64508 w 5461419"/>
              <a:gd name="connsiteY302" fmla="*/ 595281 h 5119826"/>
              <a:gd name="connsiteX303" fmla="*/ 0 w 5461419"/>
              <a:gd name="connsiteY303" fmla="*/ 497962 h 5119826"/>
              <a:gd name="connsiteX304" fmla="*/ 64508 w 5461419"/>
              <a:gd name="connsiteY304" fmla="*/ 400642 h 5119826"/>
              <a:gd name="connsiteX305" fmla="*/ 68299 w 5461419"/>
              <a:gd name="connsiteY305" fmla="*/ 399876 h 5119826"/>
              <a:gd name="connsiteX306" fmla="*/ 64508 w 5461419"/>
              <a:gd name="connsiteY306" fmla="*/ 399111 h 5119826"/>
              <a:gd name="connsiteX307" fmla="*/ 0 w 5461419"/>
              <a:gd name="connsiteY307" fmla="*/ 301791 h 5119826"/>
              <a:gd name="connsiteX308" fmla="*/ 64508 w 5461419"/>
              <a:gd name="connsiteY308" fmla="*/ 204471 h 5119826"/>
              <a:gd name="connsiteX309" fmla="*/ 68299 w 5461419"/>
              <a:gd name="connsiteY309" fmla="*/ 203706 h 5119826"/>
              <a:gd name="connsiteX310" fmla="*/ 64508 w 5461419"/>
              <a:gd name="connsiteY310" fmla="*/ 202940 h 5119826"/>
              <a:gd name="connsiteX311" fmla="*/ 0 w 5461419"/>
              <a:gd name="connsiteY311" fmla="*/ 105620 h 5119826"/>
              <a:gd name="connsiteX312" fmla="*/ 105620 w 5461419"/>
              <a:gd name="connsiteY312" fmla="*/ 1 h 5119826"/>
              <a:gd name="connsiteX313" fmla="*/ 180305 w 5461419"/>
              <a:gd name="connsiteY313" fmla="*/ 30936 h 5119826"/>
              <a:gd name="connsiteX314" fmla="*/ 197061 w 5461419"/>
              <a:gd name="connsiteY314" fmla="*/ 55789 h 5119826"/>
              <a:gd name="connsiteX315" fmla="*/ 213816 w 5461419"/>
              <a:gd name="connsiteY315" fmla="*/ 30936 h 5119826"/>
              <a:gd name="connsiteX316" fmla="*/ 288501 w 5461419"/>
              <a:gd name="connsiteY316" fmla="*/ 1 h 5119826"/>
              <a:gd name="connsiteX317" fmla="*/ 385820 w 5461419"/>
              <a:gd name="connsiteY317" fmla="*/ 64509 h 5119826"/>
              <a:gd name="connsiteX318" fmla="*/ 386586 w 5461419"/>
              <a:gd name="connsiteY318" fmla="*/ 68301 h 5119826"/>
              <a:gd name="connsiteX319" fmla="*/ 387351 w 5461419"/>
              <a:gd name="connsiteY319" fmla="*/ 64509 h 5119826"/>
              <a:gd name="connsiteX320" fmla="*/ 484671 w 5461419"/>
              <a:gd name="connsiteY320" fmla="*/ 1 h 5119826"/>
              <a:gd name="connsiteX321" fmla="*/ 581991 w 5461419"/>
              <a:gd name="connsiteY321" fmla="*/ 64509 h 5119826"/>
              <a:gd name="connsiteX322" fmla="*/ 582756 w 5461419"/>
              <a:gd name="connsiteY322" fmla="*/ 68301 h 5119826"/>
              <a:gd name="connsiteX323" fmla="*/ 583522 w 5461419"/>
              <a:gd name="connsiteY323" fmla="*/ 64509 h 5119826"/>
              <a:gd name="connsiteX324" fmla="*/ 680842 w 5461419"/>
              <a:gd name="connsiteY324" fmla="*/ 1 h 5119826"/>
              <a:gd name="connsiteX325" fmla="*/ 778161 w 5461419"/>
              <a:gd name="connsiteY325" fmla="*/ 64509 h 5119826"/>
              <a:gd name="connsiteX326" fmla="*/ 778927 w 5461419"/>
              <a:gd name="connsiteY326" fmla="*/ 68301 h 5119826"/>
              <a:gd name="connsiteX327" fmla="*/ 779692 w 5461419"/>
              <a:gd name="connsiteY327" fmla="*/ 64509 h 5119826"/>
              <a:gd name="connsiteX328" fmla="*/ 877012 w 5461419"/>
              <a:gd name="connsiteY328" fmla="*/ 1 h 5119826"/>
              <a:gd name="connsiteX329" fmla="*/ 974332 w 5461419"/>
              <a:gd name="connsiteY329" fmla="*/ 64509 h 5119826"/>
              <a:gd name="connsiteX330" fmla="*/ 975097 w 5461419"/>
              <a:gd name="connsiteY330" fmla="*/ 68301 h 5119826"/>
              <a:gd name="connsiteX331" fmla="*/ 975863 w 5461419"/>
              <a:gd name="connsiteY331" fmla="*/ 64509 h 5119826"/>
              <a:gd name="connsiteX332" fmla="*/ 1073182 w 5461419"/>
              <a:gd name="connsiteY332" fmla="*/ 1 h 5119826"/>
              <a:gd name="connsiteX333" fmla="*/ 1170502 w 5461419"/>
              <a:gd name="connsiteY333" fmla="*/ 64509 h 5119826"/>
              <a:gd name="connsiteX334" fmla="*/ 1171268 w 5461419"/>
              <a:gd name="connsiteY334" fmla="*/ 68301 h 5119826"/>
              <a:gd name="connsiteX335" fmla="*/ 1172033 w 5461419"/>
              <a:gd name="connsiteY335" fmla="*/ 64509 h 5119826"/>
              <a:gd name="connsiteX336" fmla="*/ 1269353 w 5461419"/>
              <a:gd name="connsiteY336" fmla="*/ 1 h 5119826"/>
              <a:gd name="connsiteX337" fmla="*/ 1366673 w 5461419"/>
              <a:gd name="connsiteY337" fmla="*/ 64509 h 5119826"/>
              <a:gd name="connsiteX338" fmla="*/ 1367438 w 5461419"/>
              <a:gd name="connsiteY338" fmla="*/ 68301 h 5119826"/>
              <a:gd name="connsiteX339" fmla="*/ 1368204 w 5461419"/>
              <a:gd name="connsiteY339" fmla="*/ 64509 h 5119826"/>
              <a:gd name="connsiteX340" fmla="*/ 1465523 w 5461419"/>
              <a:gd name="connsiteY340" fmla="*/ 1 h 5119826"/>
              <a:gd name="connsiteX341" fmla="*/ 1562843 w 5461419"/>
              <a:gd name="connsiteY341" fmla="*/ 64509 h 5119826"/>
              <a:gd name="connsiteX342" fmla="*/ 1563609 w 5461419"/>
              <a:gd name="connsiteY342" fmla="*/ 68300 h 5119826"/>
              <a:gd name="connsiteX343" fmla="*/ 1564374 w 5461419"/>
              <a:gd name="connsiteY343" fmla="*/ 64509 h 5119826"/>
              <a:gd name="connsiteX344" fmla="*/ 1661694 w 5461419"/>
              <a:gd name="connsiteY344" fmla="*/ 1 h 5119826"/>
              <a:gd name="connsiteX345" fmla="*/ 1759014 w 5461419"/>
              <a:gd name="connsiteY345" fmla="*/ 64509 h 5119826"/>
              <a:gd name="connsiteX346" fmla="*/ 1759779 w 5461419"/>
              <a:gd name="connsiteY346" fmla="*/ 68301 h 5119826"/>
              <a:gd name="connsiteX347" fmla="*/ 1760545 w 5461419"/>
              <a:gd name="connsiteY347" fmla="*/ 64509 h 5119826"/>
              <a:gd name="connsiteX348" fmla="*/ 1857864 w 5461419"/>
              <a:gd name="connsiteY348" fmla="*/ 1 h 5119826"/>
              <a:gd name="connsiteX349" fmla="*/ 1955184 w 5461419"/>
              <a:gd name="connsiteY349" fmla="*/ 64509 h 5119826"/>
              <a:gd name="connsiteX350" fmla="*/ 1955949 w 5461419"/>
              <a:gd name="connsiteY350" fmla="*/ 68301 h 5119826"/>
              <a:gd name="connsiteX351" fmla="*/ 1956715 w 5461419"/>
              <a:gd name="connsiteY351" fmla="*/ 64509 h 5119826"/>
              <a:gd name="connsiteX352" fmla="*/ 2054034 w 5461419"/>
              <a:gd name="connsiteY352" fmla="*/ 1 h 5119826"/>
              <a:gd name="connsiteX353" fmla="*/ 2151354 w 5461419"/>
              <a:gd name="connsiteY353" fmla="*/ 64509 h 5119826"/>
              <a:gd name="connsiteX354" fmla="*/ 2152120 w 5461419"/>
              <a:gd name="connsiteY354" fmla="*/ 68301 h 5119826"/>
              <a:gd name="connsiteX355" fmla="*/ 2152885 w 5461419"/>
              <a:gd name="connsiteY355" fmla="*/ 64509 h 5119826"/>
              <a:gd name="connsiteX356" fmla="*/ 2250205 w 5461419"/>
              <a:gd name="connsiteY356" fmla="*/ 1 h 5119826"/>
              <a:gd name="connsiteX357" fmla="*/ 2347525 w 5461419"/>
              <a:gd name="connsiteY357" fmla="*/ 64509 h 5119826"/>
              <a:gd name="connsiteX358" fmla="*/ 2348290 w 5461419"/>
              <a:gd name="connsiteY358" fmla="*/ 68301 h 5119826"/>
              <a:gd name="connsiteX359" fmla="*/ 2349056 w 5461419"/>
              <a:gd name="connsiteY359" fmla="*/ 64509 h 5119826"/>
              <a:gd name="connsiteX360" fmla="*/ 2446375 w 5461419"/>
              <a:gd name="connsiteY360" fmla="*/ 1 h 5119826"/>
              <a:gd name="connsiteX361" fmla="*/ 2543695 w 5461419"/>
              <a:gd name="connsiteY361" fmla="*/ 64509 h 5119826"/>
              <a:gd name="connsiteX362" fmla="*/ 2544461 w 5461419"/>
              <a:gd name="connsiteY362" fmla="*/ 68301 h 5119826"/>
              <a:gd name="connsiteX363" fmla="*/ 2545226 w 5461419"/>
              <a:gd name="connsiteY363" fmla="*/ 64509 h 5119826"/>
              <a:gd name="connsiteX364" fmla="*/ 2642546 w 5461419"/>
              <a:gd name="connsiteY364" fmla="*/ 1 h 5119826"/>
              <a:gd name="connsiteX365" fmla="*/ 2717230 w 5461419"/>
              <a:gd name="connsiteY365" fmla="*/ 30936 h 5119826"/>
              <a:gd name="connsiteX366" fmla="*/ 2730444 w 5461419"/>
              <a:gd name="connsiteY366" fmla="*/ 50535 h 5119826"/>
              <a:gd name="connsiteX367" fmla="*/ 2743658 w 5461419"/>
              <a:gd name="connsiteY367" fmla="*/ 30936 h 5119826"/>
              <a:gd name="connsiteX368" fmla="*/ 2818343 w 5461419"/>
              <a:gd name="connsiteY368" fmla="*/ 1 h 5119826"/>
              <a:gd name="connsiteX369" fmla="*/ 2915662 w 5461419"/>
              <a:gd name="connsiteY369" fmla="*/ 64509 h 5119826"/>
              <a:gd name="connsiteX370" fmla="*/ 2916428 w 5461419"/>
              <a:gd name="connsiteY370" fmla="*/ 68301 h 5119826"/>
              <a:gd name="connsiteX371" fmla="*/ 2917193 w 5461419"/>
              <a:gd name="connsiteY371" fmla="*/ 64509 h 5119826"/>
              <a:gd name="connsiteX372" fmla="*/ 3014513 w 5461419"/>
              <a:gd name="connsiteY372" fmla="*/ 1 h 5119826"/>
              <a:gd name="connsiteX373" fmla="*/ 3111833 w 5461419"/>
              <a:gd name="connsiteY373" fmla="*/ 64509 h 5119826"/>
              <a:gd name="connsiteX374" fmla="*/ 3112598 w 5461419"/>
              <a:gd name="connsiteY374" fmla="*/ 68301 h 5119826"/>
              <a:gd name="connsiteX375" fmla="*/ 3113364 w 5461419"/>
              <a:gd name="connsiteY375" fmla="*/ 64509 h 5119826"/>
              <a:gd name="connsiteX376" fmla="*/ 3210684 w 5461419"/>
              <a:gd name="connsiteY376" fmla="*/ 1 h 5119826"/>
              <a:gd name="connsiteX377" fmla="*/ 3308003 w 5461419"/>
              <a:gd name="connsiteY377" fmla="*/ 64509 h 5119826"/>
              <a:gd name="connsiteX378" fmla="*/ 3308769 w 5461419"/>
              <a:gd name="connsiteY378" fmla="*/ 68301 h 5119826"/>
              <a:gd name="connsiteX379" fmla="*/ 3309534 w 5461419"/>
              <a:gd name="connsiteY379" fmla="*/ 64509 h 5119826"/>
              <a:gd name="connsiteX380" fmla="*/ 3406854 w 5461419"/>
              <a:gd name="connsiteY380" fmla="*/ 1 h 5119826"/>
              <a:gd name="connsiteX381" fmla="*/ 3504174 w 5461419"/>
              <a:gd name="connsiteY381" fmla="*/ 64509 h 5119826"/>
              <a:gd name="connsiteX382" fmla="*/ 3504939 w 5461419"/>
              <a:gd name="connsiteY382" fmla="*/ 68301 h 5119826"/>
              <a:gd name="connsiteX383" fmla="*/ 3505705 w 5461419"/>
              <a:gd name="connsiteY383" fmla="*/ 64509 h 5119826"/>
              <a:gd name="connsiteX384" fmla="*/ 3603024 w 5461419"/>
              <a:gd name="connsiteY384" fmla="*/ 1 h 5119826"/>
              <a:gd name="connsiteX385" fmla="*/ 3700344 w 5461419"/>
              <a:gd name="connsiteY385" fmla="*/ 64509 h 5119826"/>
              <a:gd name="connsiteX386" fmla="*/ 3701110 w 5461419"/>
              <a:gd name="connsiteY386" fmla="*/ 68301 h 5119826"/>
              <a:gd name="connsiteX387" fmla="*/ 3701875 w 5461419"/>
              <a:gd name="connsiteY387" fmla="*/ 64509 h 5119826"/>
              <a:gd name="connsiteX388" fmla="*/ 3799195 w 5461419"/>
              <a:gd name="connsiteY388" fmla="*/ 1 h 5119826"/>
              <a:gd name="connsiteX389" fmla="*/ 3896515 w 5461419"/>
              <a:gd name="connsiteY389" fmla="*/ 64509 h 5119826"/>
              <a:gd name="connsiteX390" fmla="*/ 3897280 w 5461419"/>
              <a:gd name="connsiteY390" fmla="*/ 68301 h 5119826"/>
              <a:gd name="connsiteX391" fmla="*/ 3898046 w 5461419"/>
              <a:gd name="connsiteY391" fmla="*/ 64509 h 5119826"/>
              <a:gd name="connsiteX392" fmla="*/ 3995365 w 5461419"/>
              <a:gd name="connsiteY392" fmla="*/ 1 h 5119826"/>
              <a:gd name="connsiteX393" fmla="*/ 4092685 w 5461419"/>
              <a:gd name="connsiteY393" fmla="*/ 64509 h 5119826"/>
              <a:gd name="connsiteX394" fmla="*/ 4093451 w 5461419"/>
              <a:gd name="connsiteY394" fmla="*/ 68300 h 5119826"/>
              <a:gd name="connsiteX395" fmla="*/ 4094216 w 5461419"/>
              <a:gd name="connsiteY395" fmla="*/ 64509 h 5119826"/>
              <a:gd name="connsiteX396" fmla="*/ 4191536 w 5461419"/>
              <a:gd name="connsiteY396" fmla="*/ 1 h 5119826"/>
              <a:gd name="connsiteX397" fmla="*/ 4288856 w 5461419"/>
              <a:gd name="connsiteY397" fmla="*/ 64509 h 5119826"/>
              <a:gd name="connsiteX398" fmla="*/ 4289621 w 5461419"/>
              <a:gd name="connsiteY398" fmla="*/ 68301 h 5119826"/>
              <a:gd name="connsiteX399" fmla="*/ 4290387 w 5461419"/>
              <a:gd name="connsiteY399" fmla="*/ 64509 h 5119826"/>
              <a:gd name="connsiteX400" fmla="*/ 4387706 w 5461419"/>
              <a:gd name="connsiteY400" fmla="*/ 1 h 5119826"/>
              <a:gd name="connsiteX401" fmla="*/ 4485026 w 5461419"/>
              <a:gd name="connsiteY401" fmla="*/ 64509 h 5119826"/>
              <a:gd name="connsiteX402" fmla="*/ 4485791 w 5461419"/>
              <a:gd name="connsiteY402" fmla="*/ 68301 h 5119826"/>
              <a:gd name="connsiteX403" fmla="*/ 4486557 w 5461419"/>
              <a:gd name="connsiteY403" fmla="*/ 64509 h 5119826"/>
              <a:gd name="connsiteX404" fmla="*/ 4583876 w 5461419"/>
              <a:gd name="connsiteY404" fmla="*/ 1 h 5119826"/>
              <a:gd name="connsiteX405" fmla="*/ 4681196 w 5461419"/>
              <a:gd name="connsiteY405" fmla="*/ 64509 h 5119826"/>
              <a:gd name="connsiteX406" fmla="*/ 4681962 w 5461419"/>
              <a:gd name="connsiteY406" fmla="*/ 68301 h 5119826"/>
              <a:gd name="connsiteX407" fmla="*/ 4682727 w 5461419"/>
              <a:gd name="connsiteY407" fmla="*/ 64509 h 5119826"/>
              <a:gd name="connsiteX408" fmla="*/ 4780047 w 5461419"/>
              <a:gd name="connsiteY408" fmla="*/ 1 h 5119826"/>
              <a:gd name="connsiteX409" fmla="*/ 4877367 w 5461419"/>
              <a:gd name="connsiteY409" fmla="*/ 64509 h 5119826"/>
              <a:gd name="connsiteX410" fmla="*/ 4878132 w 5461419"/>
              <a:gd name="connsiteY410" fmla="*/ 68301 h 5119826"/>
              <a:gd name="connsiteX411" fmla="*/ 4878898 w 5461419"/>
              <a:gd name="connsiteY411" fmla="*/ 64509 h 5119826"/>
              <a:gd name="connsiteX412" fmla="*/ 4976217 w 5461419"/>
              <a:gd name="connsiteY412" fmla="*/ 1 h 5119826"/>
              <a:gd name="connsiteX413" fmla="*/ 5073537 w 5461419"/>
              <a:gd name="connsiteY413" fmla="*/ 64509 h 5119826"/>
              <a:gd name="connsiteX414" fmla="*/ 5074303 w 5461419"/>
              <a:gd name="connsiteY414" fmla="*/ 68301 h 5119826"/>
              <a:gd name="connsiteX415" fmla="*/ 5075068 w 5461419"/>
              <a:gd name="connsiteY415" fmla="*/ 64509 h 5119826"/>
              <a:gd name="connsiteX416" fmla="*/ 5172388 w 5461419"/>
              <a:gd name="connsiteY416" fmla="*/ 1 h 5119826"/>
              <a:gd name="connsiteX417" fmla="*/ 5247072 w 5461419"/>
              <a:gd name="connsiteY417" fmla="*/ 30936 h 5119826"/>
              <a:gd name="connsiteX418" fmla="*/ 5264093 w 5461419"/>
              <a:gd name="connsiteY418" fmla="*/ 56182 h 5119826"/>
              <a:gd name="connsiteX419" fmla="*/ 5281115 w 5461419"/>
              <a:gd name="connsiteY419" fmla="*/ 30936 h 5119826"/>
              <a:gd name="connsiteX420" fmla="*/ 5355799 w 5461419"/>
              <a:gd name="connsiteY420" fmla="*/ 0 h 51198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</a:cxnLst>
            <a:rect l="l" t="t" r="r" b="b"/>
            <a:pathLst>
              <a:path w="5461419" h="5119826">
                <a:moveTo>
                  <a:pt x="5355799" y="0"/>
                </a:moveTo>
                <a:cubicBezTo>
                  <a:pt x="5414132" y="0"/>
                  <a:pt x="5461419" y="47288"/>
                  <a:pt x="5461419" y="105620"/>
                </a:cubicBezTo>
                <a:cubicBezTo>
                  <a:pt x="5461419" y="149369"/>
                  <a:pt x="5434820" y="186906"/>
                  <a:pt x="5396911" y="202940"/>
                </a:cubicBezTo>
                <a:lnTo>
                  <a:pt x="5393120" y="203705"/>
                </a:lnTo>
                <a:lnTo>
                  <a:pt x="5396911" y="204471"/>
                </a:lnTo>
                <a:cubicBezTo>
                  <a:pt x="5434820" y="220505"/>
                  <a:pt x="5461419" y="258041"/>
                  <a:pt x="5461419" y="301791"/>
                </a:cubicBezTo>
                <a:cubicBezTo>
                  <a:pt x="5461419" y="345540"/>
                  <a:pt x="5434820" y="383076"/>
                  <a:pt x="5396911" y="399111"/>
                </a:cubicBezTo>
                <a:lnTo>
                  <a:pt x="5393120" y="399876"/>
                </a:lnTo>
                <a:lnTo>
                  <a:pt x="5396911" y="400641"/>
                </a:lnTo>
                <a:cubicBezTo>
                  <a:pt x="5434820" y="416675"/>
                  <a:pt x="5461419" y="454212"/>
                  <a:pt x="5461419" y="497961"/>
                </a:cubicBezTo>
                <a:cubicBezTo>
                  <a:pt x="5461419" y="541710"/>
                  <a:pt x="5434820" y="579247"/>
                  <a:pt x="5396911" y="595281"/>
                </a:cubicBezTo>
                <a:lnTo>
                  <a:pt x="5393120" y="596046"/>
                </a:lnTo>
                <a:lnTo>
                  <a:pt x="5396911" y="596812"/>
                </a:lnTo>
                <a:cubicBezTo>
                  <a:pt x="5434820" y="612846"/>
                  <a:pt x="5461419" y="650382"/>
                  <a:pt x="5461419" y="694132"/>
                </a:cubicBezTo>
                <a:cubicBezTo>
                  <a:pt x="5461419" y="737881"/>
                  <a:pt x="5434820" y="775417"/>
                  <a:pt x="5396911" y="791451"/>
                </a:cubicBezTo>
                <a:lnTo>
                  <a:pt x="5393120" y="792217"/>
                </a:lnTo>
                <a:lnTo>
                  <a:pt x="5396911" y="792982"/>
                </a:lnTo>
                <a:cubicBezTo>
                  <a:pt x="5434820" y="809016"/>
                  <a:pt x="5461419" y="846553"/>
                  <a:pt x="5461419" y="890302"/>
                </a:cubicBezTo>
                <a:cubicBezTo>
                  <a:pt x="5461419" y="934051"/>
                  <a:pt x="5434820" y="971587"/>
                  <a:pt x="5396911" y="987621"/>
                </a:cubicBezTo>
                <a:lnTo>
                  <a:pt x="5393120" y="988387"/>
                </a:lnTo>
                <a:lnTo>
                  <a:pt x="5396911" y="989152"/>
                </a:lnTo>
                <a:cubicBezTo>
                  <a:pt x="5434820" y="1005187"/>
                  <a:pt x="5461419" y="1042723"/>
                  <a:pt x="5461419" y="1086472"/>
                </a:cubicBezTo>
                <a:cubicBezTo>
                  <a:pt x="5461419" y="1130221"/>
                  <a:pt x="5434820" y="1167758"/>
                  <a:pt x="5396911" y="1183792"/>
                </a:cubicBezTo>
                <a:lnTo>
                  <a:pt x="5393120" y="1184557"/>
                </a:lnTo>
                <a:lnTo>
                  <a:pt x="5396911" y="1185323"/>
                </a:lnTo>
                <a:cubicBezTo>
                  <a:pt x="5434820" y="1201357"/>
                  <a:pt x="5461419" y="1238894"/>
                  <a:pt x="5461419" y="1282642"/>
                </a:cubicBezTo>
                <a:cubicBezTo>
                  <a:pt x="5461419" y="1326391"/>
                  <a:pt x="5434820" y="1363928"/>
                  <a:pt x="5396911" y="1379962"/>
                </a:cubicBezTo>
                <a:lnTo>
                  <a:pt x="5393120" y="1380728"/>
                </a:lnTo>
                <a:lnTo>
                  <a:pt x="5396911" y="1381493"/>
                </a:lnTo>
                <a:cubicBezTo>
                  <a:pt x="5434820" y="1397527"/>
                  <a:pt x="5461419" y="1435064"/>
                  <a:pt x="5461419" y="1478813"/>
                </a:cubicBezTo>
                <a:cubicBezTo>
                  <a:pt x="5461419" y="1522562"/>
                  <a:pt x="5434820" y="1560099"/>
                  <a:pt x="5396911" y="1576133"/>
                </a:cubicBezTo>
                <a:lnTo>
                  <a:pt x="5393120" y="1576898"/>
                </a:lnTo>
                <a:lnTo>
                  <a:pt x="5396911" y="1577664"/>
                </a:lnTo>
                <a:cubicBezTo>
                  <a:pt x="5434820" y="1593698"/>
                  <a:pt x="5461419" y="1631234"/>
                  <a:pt x="5461419" y="1674983"/>
                </a:cubicBezTo>
                <a:cubicBezTo>
                  <a:pt x="5461419" y="1718732"/>
                  <a:pt x="5434820" y="1756269"/>
                  <a:pt x="5396911" y="1772303"/>
                </a:cubicBezTo>
                <a:lnTo>
                  <a:pt x="5393120" y="1773069"/>
                </a:lnTo>
                <a:lnTo>
                  <a:pt x="5396911" y="1773834"/>
                </a:lnTo>
                <a:cubicBezTo>
                  <a:pt x="5434820" y="1789868"/>
                  <a:pt x="5461419" y="1827404"/>
                  <a:pt x="5461419" y="1871154"/>
                </a:cubicBezTo>
                <a:cubicBezTo>
                  <a:pt x="5461419" y="1914903"/>
                  <a:pt x="5434820" y="1952440"/>
                  <a:pt x="5396911" y="1968474"/>
                </a:cubicBezTo>
                <a:lnTo>
                  <a:pt x="5393120" y="1969239"/>
                </a:lnTo>
                <a:lnTo>
                  <a:pt x="5396911" y="1970005"/>
                </a:lnTo>
                <a:cubicBezTo>
                  <a:pt x="5434820" y="1986039"/>
                  <a:pt x="5461419" y="2023575"/>
                  <a:pt x="5461419" y="2067324"/>
                </a:cubicBezTo>
                <a:cubicBezTo>
                  <a:pt x="5461419" y="2111073"/>
                  <a:pt x="5434820" y="2148610"/>
                  <a:pt x="5396911" y="2164644"/>
                </a:cubicBezTo>
                <a:lnTo>
                  <a:pt x="5393120" y="2165410"/>
                </a:lnTo>
                <a:lnTo>
                  <a:pt x="5396911" y="2166175"/>
                </a:lnTo>
                <a:cubicBezTo>
                  <a:pt x="5434820" y="2182209"/>
                  <a:pt x="5461419" y="2219745"/>
                  <a:pt x="5461419" y="2263495"/>
                </a:cubicBezTo>
                <a:cubicBezTo>
                  <a:pt x="5461419" y="2307244"/>
                  <a:pt x="5434820" y="2344780"/>
                  <a:pt x="5396911" y="2360815"/>
                </a:cubicBezTo>
                <a:lnTo>
                  <a:pt x="5393120" y="2361580"/>
                </a:lnTo>
                <a:lnTo>
                  <a:pt x="5396911" y="2362346"/>
                </a:lnTo>
                <a:cubicBezTo>
                  <a:pt x="5434820" y="2378380"/>
                  <a:pt x="5461419" y="2415916"/>
                  <a:pt x="5461419" y="2459665"/>
                </a:cubicBezTo>
                <a:cubicBezTo>
                  <a:pt x="5461419" y="2488831"/>
                  <a:pt x="5449597" y="2515236"/>
                  <a:pt x="5430484" y="2534350"/>
                </a:cubicBezTo>
                <a:lnTo>
                  <a:pt x="5398554" y="2555878"/>
                </a:lnTo>
                <a:lnTo>
                  <a:pt x="5430484" y="2577405"/>
                </a:lnTo>
                <a:cubicBezTo>
                  <a:pt x="5449597" y="2596519"/>
                  <a:pt x="5461419" y="2622924"/>
                  <a:pt x="5461419" y="2652090"/>
                </a:cubicBezTo>
                <a:cubicBezTo>
                  <a:pt x="5461419" y="2695839"/>
                  <a:pt x="5434820" y="2733376"/>
                  <a:pt x="5396911" y="2749410"/>
                </a:cubicBezTo>
                <a:lnTo>
                  <a:pt x="5393120" y="2750175"/>
                </a:lnTo>
                <a:lnTo>
                  <a:pt x="5396911" y="2750941"/>
                </a:lnTo>
                <a:cubicBezTo>
                  <a:pt x="5434820" y="2766975"/>
                  <a:pt x="5461419" y="2804511"/>
                  <a:pt x="5461419" y="2848260"/>
                </a:cubicBezTo>
                <a:cubicBezTo>
                  <a:pt x="5461419" y="2892009"/>
                  <a:pt x="5434820" y="2929546"/>
                  <a:pt x="5396911" y="2945580"/>
                </a:cubicBezTo>
                <a:lnTo>
                  <a:pt x="5393120" y="2946346"/>
                </a:lnTo>
                <a:lnTo>
                  <a:pt x="5396911" y="2947111"/>
                </a:lnTo>
                <a:cubicBezTo>
                  <a:pt x="5434820" y="2963145"/>
                  <a:pt x="5461419" y="3000682"/>
                  <a:pt x="5461419" y="3044431"/>
                </a:cubicBezTo>
                <a:cubicBezTo>
                  <a:pt x="5461419" y="3088180"/>
                  <a:pt x="5434820" y="3125717"/>
                  <a:pt x="5396911" y="3141751"/>
                </a:cubicBezTo>
                <a:lnTo>
                  <a:pt x="5393120" y="3142516"/>
                </a:lnTo>
                <a:lnTo>
                  <a:pt x="5396911" y="3143282"/>
                </a:lnTo>
                <a:cubicBezTo>
                  <a:pt x="5434820" y="3159316"/>
                  <a:pt x="5461419" y="3196852"/>
                  <a:pt x="5461419" y="3240601"/>
                </a:cubicBezTo>
                <a:cubicBezTo>
                  <a:pt x="5461419" y="3284350"/>
                  <a:pt x="5434820" y="3321887"/>
                  <a:pt x="5396911" y="3337921"/>
                </a:cubicBezTo>
                <a:lnTo>
                  <a:pt x="5393120" y="3338687"/>
                </a:lnTo>
                <a:lnTo>
                  <a:pt x="5396911" y="3339452"/>
                </a:lnTo>
                <a:cubicBezTo>
                  <a:pt x="5434820" y="3355486"/>
                  <a:pt x="5461419" y="3393023"/>
                  <a:pt x="5461419" y="3436772"/>
                </a:cubicBezTo>
                <a:cubicBezTo>
                  <a:pt x="5461419" y="3480521"/>
                  <a:pt x="5434820" y="3518057"/>
                  <a:pt x="5396911" y="3534091"/>
                </a:cubicBezTo>
                <a:lnTo>
                  <a:pt x="5393120" y="3534857"/>
                </a:lnTo>
                <a:lnTo>
                  <a:pt x="5396911" y="3535622"/>
                </a:lnTo>
                <a:cubicBezTo>
                  <a:pt x="5434820" y="3551656"/>
                  <a:pt x="5461419" y="3589193"/>
                  <a:pt x="5461419" y="3632942"/>
                </a:cubicBezTo>
                <a:cubicBezTo>
                  <a:pt x="5461419" y="3676691"/>
                  <a:pt x="5434820" y="3714228"/>
                  <a:pt x="5396911" y="3730262"/>
                </a:cubicBezTo>
                <a:lnTo>
                  <a:pt x="5393120" y="3731027"/>
                </a:lnTo>
                <a:lnTo>
                  <a:pt x="5396911" y="3731793"/>
                </a:lnTo>
                <a:cubicBezTo>
                  <a:pt x="5434820" y="3747827"/>
                  <a:pt x="5461419" y="3785363"/>
                  <a:pt x="5461419" y="3829112"/>
                </a:cubicBezTo>
                <a:cubicBezTo>
                  <a:pt x="5461419" y="3872861"/>
                  <a:pt x="5434820" y="3910398"/>
                  <a:pt x="5396911" y="3926432"/>
                </a:cubicBezTo>
                <a:lnTo>
                  <a:pt x="5393120" y="3927198"/>
                </a:lnTo>
                <a:lnTo>
                  <a:pt x="5396911" y="3927963"/>
                </a:lnTo>
                <a:cubicBezTo>
                  <a:pt x="5434820" y="3943997"/>
                  <a:pt x="5461419" y="3981534"/>
                  <a:pt x="5461419" y="4025283"/>
                </a:cubicBezTo>
                <a:cubicBezTo>
                  <a:pt x="5461419" y="4069032"/>
                  <a:pt x="5434820" y="4106569"/>
                  <a:pt x="5396911" y="4122603"/>
                </a:cubicBezTo>
                <a:lnTo>
                  <a:pt x="5393120" y="4123368"/>
                </a:lnTo>
                <a:lnTo>
                  <a:pt x="5396911" y="4124134"/>
                </a:lnTo>
                <a:cubicBezTo>
                  <a:pt x="5434820" y="4140168"/>
                  <a:pt x="5461419" y="4177704"/>
                  <a:pt x="5461419" y="4221453"/>
                </a:cubicBezTo>
                <a:cubicBezTo>
                  <a:pt x="5461419" y="4265202"/>
                  <a:pt x="5434820" y="4302739"/>
                  <a:pt x="5396911" y="4318773"/>
                </a:cubicBezTo>
                <a:lnTo>
                  <a:pt x="5393120" y="4319539"/>
                </a:lnTo>
                <a:lnTo>
                  <a:pt x="5396911" y="4320304"/>
                </a:lnTo>
                <a:cubicBezTo>
                  <a:pt x="5434820" y="4336338"/>
                  <a:pt x="5461419" y="4373874"/>
                  <a:pt x="5461419" y="4417624"/>
                </a:cubicBezTo>
                <a:cubicBezTo>
                  <a:pt x="5461419" y="4461373"/>
                  <a:pt x="5434820" y="4498910"/>
                  <a:pt x="5396911" y="4514944"/>
                </a:cubicBezTo>
                <a:lnTo>
                  <a:pt x="5393120" y="4515709"/>
                </a:lnTo>
                <a:lnTo>
                  <a:pt x="5396911" y="4516475"/>
                </a:lnTo>
                <a:cubicBezTo>
                  <a:pt x="5434820" y="4532509"/>
                  <a:pt x="5461419" y="4570045"/>
                  <a:pt x="5461419" y="4613794"/>
                </a:cubicBezTo>
                <a:cubicBezTo>
                  <a:pt x="5461419" y="4657543"/>
                  <a:pt x="5434820" y="4695080"/>
                  <a:pt x="5396911" y="4711114"/>
                </a:cubicBezTo>
                <a:lnTo>
                  <a:pt x="5393120" y="4711880"/>
                </a:lnTo>
                <a:lnTo>
                  <a:pt x="5396911" y="4712645"/>
                </a:lnTo>
                <a:cubicBezTo>
                  <a:pt x="5434820" y="4728679"/>
                  <a:pt x="5461419" y="4766215"/>
                  <a:pt x="5461419" y="4809965"/>
                </a:cubicBezTo>
                <a:cubicBezTo>
                  <a:pt x="5461419" y="4853714"/>
                  <a:pt x="5434820" y="4891250"/>
                  <a:pt x="5396911" y="4907285"/>
                </a:cubicBezTo>
                <a:lnTo>
                  <a:pt x="5393120" y="4908050"/>
                </a:lnTo>
                <a:lnTo>
                  <a:pt x="5396911" y="4908816"/>
                </a:lnTo>
                <a:cubicBezTo>
                  <a:pt x="5434820" y="4924850"/>
                  <a:pt x="5461419" y="4962386"/>
                  <a:pt x="5461419" y="5006135"/>
                </a:cubicBezTo>
                <a:cubicBezTo>
                  <a:pt x="5461419" y="5064468"/>
                  <a:pt x="5414132" y="5111755"/>
                  <a:pt x="5355799" y="5111755"/>
                </a:cubicBezTo>
                <a:cubicBezTo>
                  <a:pt x="5326633" y="5111755"/>
                  <a:pt x="5300228" y="5099933"/>
                  <a:pt x="5281115" y="5080820"/>
                </a:cubicBezTo>
                <a:lnTo>
                  <a:pt x="5266815" y="5059610"/>
                </a:lnTo>
                <a:lnTo>
                  <a:pt x="5247073" y="5088890"/>
                </a:lnTo>
                <a:cubicBezTo>
                  <a:pt x="5227960" y="5108004"/>
                  <a:pt x="5201555" y="5119826"/>
                  <a:pt x="5172389" y="5119826"/>
                </a:cubicBezTo>
                <a:cubicBezTo>
                  <a:pt x="5128640" y="5119826"/>
                  <a:pt x="5091103" y="5093227"/>
                  <a:pt x="5075069" y="5055318"/>
                </a:cubicBezTo>
                <a:lnTo>
                  <a:pt x="5074304" y="5051526"/>
                </a:lnTo>
                <a:lnTo>
                  <a:pt x="5073538" y="5055318"/>
                </a:lnTo>
                <a:cubicBezTo>
                  <a:pt x="5057504" y="5093227"/>
                  <a:pt x="5019968" y="5119826"/>
                  <a:pt x="4976218" y="5119826"/>
                </a:cubicBezTo>
                <a:cubicBezTo>
                  <a:pt x="4932469" y="5119826"/>
                  <a:pt x="4894933" y="5093227"/>
                  <a:pt x="4878899" y="5055318"/>
                </a:cubicBezTo>
                <a:lnTo>
                  <a:pt x="4878133" y="5051526"/>
                </a:lnTo>
                <a:lnTo>
                  <a:pt x="4877368" y="5055318"/>
                </a:lnTo>
                <a:cubicBezTo>
                  <a:pt x="4861334" y="5093227"/>
                  <a:pt x="4823797" y="5119826"/>
                  <a:pt x="4780048" y="5119826"/>
                </a:cubicBezTo>
                <a:cubicBezTo>
                  <a:pt x="4736299" y="5119826"/>
                  <a:pt x="4698762" y="5093227"/>
                  <a:pt x="4682728" y="5055318"/>
                </a:cubicBezTo>
                <a:lnTo>
                  <a:pt x="4681963" y="5051526"/>
                </a:lnTo>
                <a:lnTo>
                  <a:pt x="4681197" y="5055318"/>
                </a:lnTo>
                <a:cubicBezTo>
                  <a:pt x="4665163" y="5093227"/>
                  <a:pt x="4627626" y="5119826"/>
                  <a:pt x="4583877" y="5119826"/>
                </a:cubicBezTo>
                <a:cubicBezTo>
                  <a:pt x="4540128" y="5119826"/>
                  <a:pt x="4502592" y="5093227"/>
                  <a:pt x="4486558" y="5055318"/>
                </a:cubicBezTo>
                <a:lnTo>
                  <a:pt x="4485792" y="5051526"/>
                </a:lnTo>
                <a:lnTo>
                  <a:pt x="4485027" y="5055318"/>
                </a:lnTo>
                <a:cubicBezTo>
                  <a:pt x="4468993" y="5093227"/>
                  <a:pt x="4431456" y="5119826"/>
                  <a:pt x="4387707" y="5119826"/>
                </a:cubicBezTo>
                <a:cubicBezTo>
                  <a:pt x="4343958" y="5119826"/>
                  <a:pt x="4306422" y="5093227"/>
                  <a:pt x="4290388" y="5055318"/>
                </a:cubicBezTo>
                <a:lnTo>
                  <a:pt x="4289622" y="5051526"/>
                </a:lnTo>
                <a:lnTo>
                  <a:pt x="4288857" y="5055318"/>
                </a:lnTo>
                <a:cubicBezTo>
                  <a:pt x="4272823" y="5093227"/>
                  <a:pt x="4235286" y="5119826"/>
                  <a:pt x="4191537" y="5119826"/>
                </a:cubicBezTo>
                <a:cubicBezTo>
                  <a:pt x="4147788" y="5119826"/>
                  <a:pt x="4110251" y="5093227"/>
                  <a:pt x="4094217" y="5055318"/>
                </a:cubicBezTo>
                <a:lnTo>
                  <a:pt x="4093452" y="5051527"/>
                </a:lnTo>
                <a:lnTo>
                  <a:pt x="4092686" y="5055318"/>
                </a:lnTo>
                <a:cubicBezTo>
                  <a:pt x="4076652" y="5093227"/>
                  <a:pt x="4039115" y="5119826"/>
                  <a:pt x="3995366" y="5119826"/>
                </a:cubicBezTo>
                <a:cubicBezTo>
                  <a:pt x="3951617" y="5119826"/>
                  <a:pt x="3914081" y="5093227"/>
                  <a:pt x="3898047" y="5055318"/>
                </a:cubicBezTo>
                <a:lnTo>
                  <a:pt x="3897281" y="5051526"/>
                </a:lnTo>
                <a:lnTo>
                  <a:pt x="3896516" y="5055318"/>
                </a:lnTo>
                <a:cubicBezTo>
                  <a:pt x="3880482" y="5093227"/>
                  <a:pt x="3842945" y="5119826"/>
                  <a:pt x="3799196" y="5119826"/>
                </a:cubicBezTo>
                <a:cubicBezTo>
                  <a:pt x="3755447" y="5119826"/>
                  <a:pt x="3717910" y="5093227"/>
                  <a:pt x="3701876" y="5055318"/>
                </a:cubicBezTo>
                <a:lnTo>
                  <a:pt x="3701111" y="5051526"/>
                </a:lnTo>
                <a:lnTo>
                  <a:pt x="3700345" y="5055318"/>
                </a:lnTo>
                <a:cubicBezTo>
                  <a:pt x="3684311" y="5093227"/>
                  <a:pt x="3646775" y="5119826"/>
                  <a:pt x="3603025" y="5119826"/>
                </a:cubicBezTo>
                <a:cubicBezTo>
                  <a:pt x="3559276" y="5119826"/>
                  <a:pt x="3521740" y="5093227"/>
                  <a:pt x="3505706" y="5055318"/>
                </a:cubicBezTo>
                <a:lnTo>
                  <a:pt x="3504940" y="5051526"/>
                </a:lnTo>
                <a:lnTo>
                  <a:pt x="3504175" y="5055318"/>
                </a:lnTo>
                <a:cubicBezTo>
                  <a:pt x="3488141" y="5093227"/>
                  <a:pt x="3450604" y="5119826"/>
                  <a:pt x="3406855" y="5119826"/>
                </a:cubicBezTo>
                <a:cubicBezTo>
                  <a:pt x="3363106" y="5119826"/>
                  <a:pt x="3325569" y="5093227"/>
                  <a:pt x="3309535" y="5055318"/>
                </a:cubicBezTo>
                <a:lnTo>
                  <a:pt x="3308770" y="5051526"/>
                </a:lnTo>
                <a:lnTo>
                  <a:pt x="3308004" y="5055318"/>
                </a:lnTo>
                <a:cubicBezTo>
                  <a:pt x="3291970" y="5093227"/>
                  <a:pt x="3254434" y="5119826"/>
                  <a:pt x="3210685" y="5119826"/>
                </a:cubicBezTo>
                <a:cubicBezTo>
                  <a:pt x="3166935" y="5119826"/>
                  <a:pt x="3129399" y="5093227"/>
                  <a:pt x="3113365" y="5055318"/>
                </a:cubicBezTo>
                <a:lnTo>
                  <a:pt x="3112599" y="5051526"/>
                </a:lnTo>
                <a:lnTo>
                  <a:pt x="3111834" y="5055318"/>
                </a:lnTo>
                <a:cubicBezTo>
                  <a:pt x="3095800" y="5093227"/>
                  <a:pt x="3058263" y="5119826"/>
                  <a:pt x="3014514" y="5119826"/>
                </a:cubicBezTo>
                <a:cubicBezTo>
                  <a:pt x="2970765" y="5119826"/>
                  <a:pt x="2933228" y="5093227"/>
                  <a:pt x="2917194" y="5055318"/>
                </a:cubicBezTo>
                <a:lnTo>
                  <a:pt x="2916429" y="5051526"/>
                </a:lnTo>
                <a:lnTo>
                  <a:pt x="2915663" y="5055318"/>
                </a:lnTo>
                <a:cubicBezTo>
                  <a:pt x="2899629" y="5093227"/>
                  <a:pt x="2862093" y="5119826"/>
                  <a:pt x="2818344" y="5119826"/>
                </a:cubicBezTo>
                <a:cubicBezTo>
                  <a:pt x="2789178" y="5119826"/>
                  <a:pt x="2762773" y="5108004"/>
                  <a:pt x="2743659" y="5088890"/>
                </a:cubicBezTo>
                <a:lnTo>
                  <a:pt x="2730445" y="5069292"/>
                </a:lnTo>
                <a:lnTo>
                  <a:pt x="2717231" y="5088890"/>
                </a:lnTo>
                <a:cubicBezTo>
                  <a:pt x="2698118" y="5108004"/>
                  <a:pt x="2671713" y="5119826"/>
                  <a:pt x="2642547" y="5119826"/>
                </a:cubicBezTo>
                <a:cubicBezTo>
                  <a:pt x="2598798" y="5119826"/>
                  <a:pt x="2561261" y="5093227"/>
                  <a:pt x="2545227" y="5055318"/>
                </a:cubicBezTo>
                <a:lnTo>
                  <a:pt x="2544462" y="5051526"/>
                </a:lnTo>
                <a:lnTo>
                  <a:pt x="2543696" y="5055318"/>
                </a:lnTo>
                <a:cubicBezTo>
                  <a:pt x="2527662" y="5093227"/>
                  <a:pt x="2490126" y="5119826"/>
                  <a:pt x="2446376" y="5119826"/>
                </a:cubicBezTo>
                <a:cubicBezTo>
                  <a:pt x="2402627" y="5119826"/>
                  <a:pt x="2365091" y="5093227"/>
                  <a:pt x="2349057" y="5055318"/>
                </a:cubicBezTo>
                <a:lnTo>
                  <a:pt x="2348291" y="5051526"/>
                </a:lnTo>
                <a:lnTo>
                  <a:pt x="2347526" y="5055318"/>
                </a:lnTo>
                <a:cubicBezTo>
                  <a:pt x="2331491" y="5093227"/>
                  <a:pt x="2293955" y="5119826"/>
                  <a:pt x="2250206" y="5119826"/>
                </a:cubicBezTo>
                <a:cubicBezTo>
                  <a:pt x="2206457" y="5119826"/>
                  <a:pt x="2168920" y="5093227"/>
                  <a:pt x="2152886" y="5055318"/>
                </a:cubicBezTo>
                <a:lnTo>
                  <a:pt x="2152121" y="5051526"/>
                </a:lnTo>
                <a:lnTo>
                  <a:pt x="2151355" y="5055318"/>
                </a:lnTo>
                <a:cubicBezTo>
                  <a:pt x="2135321" y="5093227"/>
                  <a:pt x="2097784" y="5119826"/>
                  <a:pt x="2054035" y="5119826"/>
                </a:cubicBezTo>
                <a:cubicBezTo>
                  <a:pt x="2010286" y="5119826"/>
                  <a:pt x="1972750" y="5093227"/>
                  <a:pt x="1956716" y="5055318"/>
                </a:cubicBezTo>
                <a:lnTo>
                  <a:pt x="1955950" y="5051526"/>
                </a:lnTo>
                <a:lnTo>
                  <a:pt x="1955185" y="5055318"/>
                </a:lnTo>
                <a:cubicBezTo>
                  <a:pt x="1939151" y="5093227"/>
                  <a:pt x="1901614" y="5119826"/>
                  <a:pt x="1857865" y="5119826"/>
                </a:cubicBezTo>
                <a:cubicBezTo>
                  <a:pt x="1814116" y="5119826"/>
                  <a:pt x="1776580" y="5093227"/>
                  <a:pt x="1760546" y="5055318"/>
                </a:cubicBezTo>
                <a:lnTo>
                  <a:pt x="1759780" y="5051526"/>
                </a:lnTo>
                <a:lnTo>
                  <a:pt x="1759015" y="5055318"/>
                </a:lnTo>
                <a:cubicBezTo>
                  <a:pt x="1742981" y="5093227"/>
                  <a:pt x="1705444" y="5119826"/>
                  <a:pt x="1661695" y="5119826"/>
                </a:cubicBezTo>
                <a:cubicBezTo>
                  <a:pt x="1617946" y="5119826"/>
                  <a:pt x="1580409" y="5093227"/>
                  <a:pt x="1564375" y="5055318"/>
                </a:cubicBezTo>
                <a:lnTo>
                  <a:pt x="1563610" y="5051527"/>
                </a:lnTo>
                <a:lnTo>
                  <a:pt x="1562844" y="5055318"/>
                </a:lnTo>
                <a:cubicBezTo>
                  <a:pt x="1546810" y="5093227"/>
                  <a:pt x="1509273" y="5119826"/>
                  <a:pt x="1465524" y="5119826"/>
                </a:cubicBezTo>
                <a:cubicBezTo>
                  <a:pt x="1421775" y="5119826"/>
                  <a:pt x="1384239" y="5093227"/>
                  <a:pt x="1368205" y="5055318"/>
                </a:cubicBezTo>
                <a:lnTo>
                  <a:pt x="1367439" y="5051526"/>
                </a:lnTo>
                <a:lnTo>
                  <a:pt x="1366674" y="5055318"/>
                </a:lnTo>
                <a:cubicBezTo>
                  <a:pt x="1350640" y="5093227"/>
                  <a:pt x="1313103" y="5119826"/>
                  <a:pt x="1269354" y="5119826"/>
                </a:cubicBezTo>
                <a:cubicBezTo>
                  <a:pt x="1225605" y="5119826"/>
                  <a:pt x="1188068" y="5093227"/>
                  <a:pt x="1172034" y="5055318"/>
                </a:cubicBezTo>
                <a:lnTo>
                  <a:pt x="1171269" y="5051526"/>
                </a:lnTo>
                <a:lnTo>
                  <a:pt x="1170503" y="5055318"/>
                </a:lnTo>
                <a:cubicBezTo>
                  <a:pt x="1154469" y="5093227"/>
                  <a:pt x="1116933" y="5119826"/>
                  <a:pt x="1073183" y="5119826"/>
                </a:cubicBezTo>
                <a:cubicBezTo>
                  <a:pt x="1029434" y="5119826"/>
                  <a:pt x="991898" y="5093227"/>
                  <a:pt x="975864" y="5055318"/>
                </a:cubicBezTo>
                <a:lnTo>
                  <a:pt x="975098" y="5051526"/>
                </a:lnTo>
                <a:lnTo>
                  <a:pt x="974333" y="5055318"/>
                </a:lnTo>
                <a:cubicBezTo>
                  <a:pt x="958299" y="5093227"/>
                  <a:pt x="920762" y="5119826"/>
                  <a:pt x="877013" y="5119826"/>
                </a:cubicBezTo>
                <a:cubicBezTo>
                  <a:pt x="833264" y="5119826"/>
                  <a:pt x="795727" y="5093227"/>
                  <a:pt x="779693" y="5055318"/>
                </a:cubicBezTo>
                <a:lnTo>
                  <a:pt x="778928" y="5051526"/>
                </a:lnTo>
                <a:lnTo>
                  <a:pt x="778162" y="5055318"/>
                </a:lnTo>
                <a:cubicBezTo>
                  <a:pt x="762128" y="5093227"/>
                  <a:pt x="724592" y="5119826"/>
                  <a:pt x="680843" y="5119826"/>
                </a:cubicBezTo>
                <a:cubicBezTo>
                  <a:pt x="637093" y="5119826"/>
                  <a:pt x="599557" y="5093227"/>
                  <a:pt x="583523" y="5055318"/>
                </a:cubicBezTo>
                <a:lnTo>
                  <a:pt x="582757" y="5051526"/>
                </a:lnTo>
                <a:lnTo>
                  <a:pt x="581992" y="5055318"/>
                </a:lnTo>
                <a:cubicBezTo>
                  <a:pt x="565958" y="5093227"/>
                  <a:pt x="528421" y="5119826"/>
                  <a:pt x="484672" y="5119826"/>
                </a:cubicBezTo>
                <a:cubicBezTo>
                  <a:pt x="440923" y="5119826"/>
                  <a:pt x="403386" y="5093227"/>
                  <a:pt x="387352" y="5055318"/>
                </a:cubicBezTo>
                <a:lnTo>
                  <a:pt x="386587" y="5051526"/>
                </a:lnTo>
                <a:lnTo>
                  <a:pt x="385821" y="5055318"/>
                </a:lnTo>
                <a:cubicBezTo>
                  <a:pt x="369787" y="5093227"/>
                  <a:pt x="332251" y="5119826"/>
                  <a:pt x="288502" y="5119826"/>
                </a:cubicBezTo>
                <a:cubicBezTo>
                  <a:pt x="259336" y="5119826"/>
                  <a:pt x="232931" y="5108004"/>
                  <a:pt x="213817" y="5088890"/>
                </a:cubicBezTo>
                <a:lnTo>
                  <a:pt x="194340" y="5060002"/>
                </a:lnTo>
                <a:lnTo>
                  <a:pt x="180304" y="5080820"/>
                </a:lnTo>
                <a:cubicBezTo>
                  <a:pt x="161191" y="5099933"/>
                  <a:pt x="134786" y="5111755"/>
                  <a:pt x="105620" y="5111755"/>
                </a:cubicBezTo>
                <a:cubicBezTo>
                  <a:pt x="47287" y="5111755"/>
                  <a:pt x="0" y="5064468"/>
                  <a:pt x="0" y="5006135"/>
                </a:cubicBezTo>
                <a:cubicBezTo>
                  <a:pt x="0" y="4962386"/>
                  <a:pt x="26599" y="4924850"/>
                  <a:pt x="64508" y="4908816"/>
                </a:cubicBezTo>
                <a:lnTo>
                  <a:pt x="68299" y="4908050"/>
                </a:lnTo>
                <a:lnTo>
                  <a:pt x="64508" y="4907285"/>
                </a:lnTo>
                <a:cubicBezTo>
                  <a:pt x="26599" y="4891250"/>
                  <a:pt x="0" y="4853714"/>
                  <a:pt x="0" y="4809965"/>
                </a:cubicBezTo>
                <a:cubicBezTo>
                  <a:pt x="0" y="4766215"/>
                  <a:pt x="26599" y="4728679"/>
                  <a:pt x="64508" y="4712645"/>
                </a:cubicBezTo>
                <a:lnTo>
                  <a:pt x="68299" y="4711880"/>
                </a:lnTo>
                <a:lnTo>
                  <a:pt x="64508" y="4711114"/>
                </a:lnTo>
                <a:cubicBezTo>
                  <a:pt x="26599" y="4695080"/>
                  <a:pt x="0" y="4657543"/>
                  <a:pt x="0" y="4613794"/>
                </a:cubicBezTo>
                <a:cubicBezTo>
                  <a:pt x="0" y="4570045"/>
                  <a:pt x="26599" y="4532509"/>
                  <a:pt x="64508" y="4516475"/>
                </a:cubicBezTo>
                <a:lnTo>
                  <a:pt x="68299" y="4515709"/>
                </a:lnTo>
                <a:lnTo>
                  <a:pt x="64508" y="4514944"/>
                </a:lnTo>
                <a:cubicBezTo>
                  <a:pt x="26599" y="4498910"/>
                  <a:pt x="0" y="4461373"/>
                  <a:pt x="0" y="4417624"/>
                </a:cubicBezTo>
                <a:cubicBezTo>
                  <a:pt x="0" y="4373874"/>
                  <a:pt x="26599" y="4336338"/>
                  <a:pt x="64508" y="4320304"/>
                </a:cubicBezTo>
                <a:lnTo>
                  <a:pt x="68299" y="4319539"/>
                </a:lnTo>
                <a:lnTo>
                  <a:pt x="64508" y="4318773"/>
                </a:lnTo>
                <a:cubicBezTo>
                  <a:pt x="26599" y="4302739"/>
                  <a:pt x="0" y="4265202"/>
                  <a:pt x="0" y="4221453"/>
                </a:cubicBezTo>
                <a:cubicBezTo>
                  <a:pt x="0" y="4177704"/>
                  <a:pt x="26599" y="4140168"/>
                  <a:pt x="64508" y="4124134"/>
                </a:cubicBezTo>
                <a:lnTo>
                  <a:pt x="68299" y="4123368"/>
                </a:lnTo>
                <a:lnTo>
                  <a:pt x="64508" y="4122603"/>
                </a:lnTo>
                <a:cubicBezTo>
                  <a:pt x="26599" y="4106569"/>
                  <a:pt x="0" y="4069032"/>
                  <a:pt x="0" y="4025283"/>
                </a:cubicBezTo>
                <a:cubicBezTo>
                  <a:pt x="0" y="3981534"/>
                  <a:pt x="26599" y="3943997"/>
                  <a:pt x="64508" y="3927963"/>
                </a:cubicBezTo>
                <a:lnTo>
                  <a:pt x="68299" y="3927198"/>
                </a:lnTo>
                <a:lnTo>
                  <a:pt x="64508" y="3926432"/>
                </a:lnTo>
                <a:cubicBezTo>
                  <a:pt x="26599" y="3910398"/>
                  <a:pt x="0" y="3872861"/>
                  <a:pt x="0" y="3829112"/>
                </a:cubicBezTo>
                <a:cubicBezTo>
                  <a:pt x="0" y="3785363"/>
                  <a:pt x="26599" y="3747827"/>
                  <a:pt x="64508" y="3731793"/>
                </a:cubicBezTo>
                <a:lnTo>
                  <a:pt x="68299" y="3731027"/>
                </a:lnTo>
                <a:lnTo>
                  <a:pt x="64508" y="3730262"/>
                </a:lnTo>
                <a:cubicBezTo>
                  <a:pt x="26599" y="3714228"/>
                  <a:pt x="0" y="3676691"/>
                  <a:pt x="0" y="3632942"/>
                </a:cubicBezTo>
                <a:cubicBezTo>
                  <a:pt x="0" y="3589193"/>
                  <a:pt x="26599" y="3551656"/>
                  <a:pt x="64508" y="3535622"/>
                </a:cubicBezTo>
                <a:lnTo>
                  <a:pt x="68299" y="3534857"/>
                </a:lnTo>
                <a:lnTo>
                  <a:pt x="64508" y="3534091"/>
                </a:lnTo>
                <a:cubicBezTo>
                  <a:pt x="26599" y="3518057"/>
                  <a:pt x="0" y="3480521"/>
                  <a:pt x="0" y="3436772"/>
                </a:cubicBezTo>
                <a:cubicBezTo>
                  <a:pt x="0" y="3393023"/>
                  <a:pt x="26599" y="3355486"/>
                  <a:pt x="64508" y="3339452"/>
                </a:cubicBezTo>
                <a:lnTo>
                  <a:pt x="68299" y="3338687"/>
                </a:lnTo>
                <a:lnTo>
                  <a:pt x="64508" y="3337921"/>
                </a:lnTo>
                <a:cubicBezTo>
                  <a:pt x="26599" y="3321887"/>
                  <a:pt x="0" y="3284350"/>
                  <a:pt x="0" y="3240601"/>
                </a:cubicBezTo>
                <a:cubicBezTo>
                  <a:pt x="0" y="3196852"/>
                  <a:pt x="26599" y="3159316"/>
                  <a:pt x="64508" y="3143282"/>
                </a:cubicBezTo>
                <a:lnTo>
                  <a:pt x="68299" y="3142516"/>
                </a:lnTo>
                <a:lnTo>
                  <a:pt x="64508" y="3141751"/>
                </a:lnTo>
                <a:cubicBezTo>
                  <a:pt x="26599" y="3125717"/>
                  <a:pt x="0" y="3088180"/>
                  <a:pt x="0" y="3044431"/>
                </a:cubicBezTo>
                <a:cubicBezTo>
                  <a:pt x="0" y="3000682"/>
                  <a:pt x="26599" y="2963145"/>
                  <a:pt x="64508" y="2947111"/>
                </a:cubicBezTo>
                <a:lnTo>
                  <a:pt x="68299" y="2946346"/>
                </a:lnTo>
                <a:lnTo>
                  <a:pt x="64508" y="2945580"/>
                </a:lnTo>
                <a:cubicBezTo>
                  <a:pt x="26599" y="2929546"/>
                  <a:pt x="0" y="2892009"/>
                  <a:pt x="0" y="2848260"/>
                </a:cubicBezTo>
                <a:cubicBezTo>
                  <a:pt x="0" y="2804511"/>
                  <a:pt x="26599" y="2766975"/>
                  <a:pt x="64508" y="2750941"/>
                </a:cubicBezTo>
                <a:lnTo>
                  <a:pt x="68299" y="2750175"/>
                </a:lnTo>
                <a:lnTo>
                  <a:pt x="64508" y="2749410"/>
                </a:lnTo>
                <a:cubicBezTo>
                  <a:pt x="26599" y="2733376"/>
                  <a:pt x="0" y="2695839"/>
                  <a:pt x="0" y="2652090"/>
                </a:cubicBezTo>
                <a:cubicBezTo>
                  <a:pt x="0" y="2622924"/>
                  <a:pt x="11822" y="2596519"/>
                  <a:pt x="30935" y="2577405"/>
                </a:cubicBezTo>
                <a:lnTo>
                  <a:pt x="62865" y="2555878"/>
                </a:lnTo>
                <a:lnTo>
                  <a:pt x="30935" y="2534350"/>
                </a:lnTo>
                <a:cubicBezTo>
                  <a:pt x="11822" y="2515236"/>
                  <a:pt x="0" y="2488831"/>
                  <a:pt x="0" y="2459665"/>
                </a:cubicBezTo>
                <a:cubicBezTo>
                  <a:pt x="0" y="2415916"/>
                  <a:pt x="26599" y="2378380"/>
                  <a:pt x="64508" y="2362346"/>
                </a:cubicBezTo>
                <a:lnTo>
                  <a:pt x="68299" y="2361580"/>
                </a:lnTo>
                <a:lnTo>
                  <a:pt x="64508" y="2360815"/>
                </a:lnTo>
                <a:cubicBezTo>
                  <a:pt x="26599" y="2344780"/>
                  <a:pt x="0" y="2307244"/>
                  <a:pt x="0" y="2263495"/>
                </a:cubicBezTo>
                <a:cubicBezTo>
                  <a:pt x="0" y="2219745"/>
                  <a:pt x="26599" y="2182209"/>
                  <a:pt x="64508" y="2166175"/>
                </a:cubicBezTo>
                <a:lnTo>
                  <a:pt x="68299" y="2165410"/>
                </a:lnTo>
                <a:lnTo>
                  <a:pt x="64508" y="2164644"/>
                </a:lnTo>
                <a:cubicBezTo>
                  <a:pt x="26599" y="2148610"/>
                  <a:pt x="0" y="2111073"/>
                  <a:pt x="0" y="2067324"/>
                </a:cubicBezTo>
                <a:cubicBezTo>
                  <a:pt x="0" y="2023575"/>
                  <a:pt x="26599" y="1986039"/>
                  <a:pt x="64508" y="1970005"/>
                </a:cubicBezTo>
                <a:lnTo>
                  <a:pt x="68299" y="1969239"/>
                </a:lnTo>
                <a:lnTo>
                  <a:pt x="64508" y="1968474"/>
                </a:lnTo>
                <a:cubicBezTo>
                  <a:pt x="26599" y="1952440"/>
                  <a:pt x="0" y="1914903"/>
                  <a:pt x="0" y="1871154"/>
                </a:cubicBezTo>
                <a:cubicBezTo>
                  <a:pt x="0" y="1827404"/>
                  <a:pt x="26599" y="1789868"/>
                  <a:pt x="64508" y="1773834"/>
                </a:cubicBezTo>
                <a:lnTo>
                  <a:pt x="68299" y="1773069"/>
                </a:lnTo>
                <a:lnTo>
                  <a:pt x="64508" y="1772303"/>
                </a:lnTo>
                <a:cubicBezTo>
                  <a:pt x="26599" y="1756269"/>
                  <a:pt x="0" y="1718732"/>
                  <a:pt x="0" y="1674983"/>
                </a:cubicBezTo>
                <a:cubicBezTo>
                  <a:pt x="0" y="1631234"/>
                  <a:pt x="26599" y="1593698"/>
                  <a:pt x="64508" y="1577664"/>
                </a:cubicBezTo>
                <a:lnTo>
                  <a:pt x="68299" y="1576898"/>
                </a:lnTo>
                <a:lnTo>
                  <a:pt x="64508" y="1576133"/>
                </a:lnTo>
                <a:cubicBezTo>
                  <a:pt x="26599" y="1560099"/>
                  <a:pt x="0" y="1522562"/>
                  <a:pt x="0" y="1478813"/>
                </a:cubicBezTo>
                <a:cubicBezTo>
                  <a:pt x="0" y="1435064"/>
                  <a:pt x="26599" y="1397527"/>
                  <a:pt x="64508" y="1381493"/>
                </a:cubicBezTo>
                <a:lnTo>
                  <a:pt x="68299" y="1380728"/>
                </a:lnTo>
                <a:lnTo>
                  <a:pt x="64508" y="1379962"/>
                </a:lnTo>
                <a:cubicBezTo>
                  <a:pt x="26599" y="1363928"/>
                  <a:pt x="0" y="1326391"/>
                  <a:pt x="0" y="1282642"/>
                </a:cubicBezTo>
                <a:cubicBezTo>
                  <a:pt x="0" y="1238894"/>
                  <a:pt x="26599" y="1201358"/>
                  <a:pt x="64508" y="1185323"/>
                </a:cubicBezTo>
                <a:lnTo>
                  <a:pt x="68299" y="1184558"/>
                </a:lnTo>
                <a:lnTo>
                  <a:pt x="64508" y="1183792"/>
                </a:lnTo>
                <a:cubicBezTo>
                  <a:pt x="26599" y="1167758"/>
                  <a:pt x="0" y="1130222"/>
                  <a:pt x="0" y="1086473"/>
                </a:cubicBezTo>
                <a:cubicBezTo>
                  <a:pt x="0" y="1042723"/>
                  <a:pt x="26599" y="1005187"/>
                  <a:pt x="64508" y="989153"/>
                </a:cubicBezTo>
                <a:lnTo>
                  <a:pt x="68299" y="988387"/>
                </a:lnTo>
                <a:lnTo>
                  <a:pt x="64508" y="987622"/>
                </a:lnTo>
                <a:cubicBezTo>
                  <a:pt x="26599" y="971588"/>
                  <a:pt x="0" y="934051"/>
                  <a:pt x="0" y="890302"/>
                </a:cubicBezTo>
                <a:cubicBezTo>
                  <a:pt x="0" y="846553"/>
                  <a:pt x="26599" y="809017"/>
                  <a:pt x="64508" y="792983"/>
                </a:cubicBezTo>
                <a:lnTo>
                  <a:pt x="68299" y="792217"/>
                </a:lnTo>
                <a:lnTo>
                  <a:pt x="64508" y="791452"/>
                </a:lnTo>
                <a:cubicBezTo>
                  <a:pt x="26599" y="775418"/>
                  <a:pt x="0" y="737881"/>
                  <a:pt x="0" y="694132"/>
                </a:cubicBezTo>
                <a:cubicBezTo>
                  <a:pt x="0" y="650383"/>
                  <a:pt x="26599" y="612846"/>
                  <a:pt x="64508" y="596812"/>
                </a:cubicBezTo>
                <a:lnTo>
                  <a:pt x="68299" y="596047"/>
                </a:lnTo>
                <a:lnTo>
                  <a:pt x="64508" y="595281"/>
                </a:lnTo>
                <a:cubicBezTo>
                  <a:pt x="26599" y="579247"/>
                  <a:pt x="0" y="541710"/>
                  <a:pt x="0" y="497962"/>
                </a:cubicBezTo>
                <a:cubicBezTo>
                  <a:pt x="0" y="454212"/>
                  <a:pt x="26599" y="416676"/>
                  <a:pt x="64508" y="400642"/>
                </a:cubicBezTo>
                <a:lnTo>
                  <a:pt x="68299" y="399876"/>
                </a:lnTo>
                <a:lnTo>
                  <a:pt x="64508" y="399111"/>
                </a:lnTo>
                <a:cubicBezTo>
                  <a:pt x="26599" y="383077"/>
                  <a:pt x="0" y="345540"/>
                  <a:pt x="0" y="301791"/>
                </a:cubicBezTo>
                <a:cubicBezTo>
                  <a:pt x="0" y="258042"/>
                  <a:pt x="26599" y="220505"/>
                  <a:pt x="64508" y="204471"/>
                </a:cubicBezTo>
                <a:lnTo>
                  <a:pt x="68299" y="203706"/>
                </a:lnTo>
                <a:lnTo>
                  <a:pt x="64508" y="202940"/>
                </a:lnTo>
                <a:cubicBezTo>
                  <a:pt x="26599" y="186906"/>
                  <a:pt x="0" y="149369"/>
                  <a:pt x="0" y="105620"/>
                </a:cubicBezTo>
                <a:cubicBezTo>
                  <a:pt x="0" y="47288"/>
                  <a:pt x="47287" y="1"/>
                  <a:pt x="105620" y="1"/>
                </a:cubicBezTo>
                <a:cubicBezTo>
                  <a:pt x="134786" y="1"/>
                  <a:pt x="161191" y="11822"/>
                  <a:pt x="180305" y="30936"/>
                </a:cubicBezTo>
                <a:lnTo>
                  <a:pt x="197061" y="55789"/>
                </a:lnTo>
                <a:lnTo>
                  <a:pt x="213816" y="30936"/>
                </a:lnTo>
                <a:cubicBezTo>
                  <a:pt x="232930" y="11823"/>
                  <a:pt x="259335" y="1"/>
                  <a:pt x="288501" y="1"/>
                </a:cubicBezTo>
                <a:cubicBezTo>
                  <a:pt x="332250" y="1"/>
                  <a:pt x="369786" y="26600"/>
                  <a:pt x="385820" y="64509"/>
                </a:cubicBezTo>
                <a:lnTo>
                  <a:pt x="386586" y="68301"/>
                </a:lnTo>
                <a:lnTo>
                  <a:pt x="387351" y="64509"/>
                </a:lnTo>
                <a:cubicBezTo>
                  <a:pt x="403385" y="26600"/>
                  <a:pt x="440922" y="1"/>
                  <a:pt x="484671" y="1"/>
                </a:cubicBezTo>
                <a:cubicBezTo>
                  <a:pt x="528420" y="1"/>
                  <a:pt x="565957" y="26600"/>
                  <a:pt x="581991" y="64509"/>
                </a:cubicBezTo>
                <a:lnTo>
                  <a:pt x="582756" y="68301"/>
                </a:lnTo>
                <a:lnTo>
                  <a:pt x="583522" y="64509"/>
                </a:lnTo>
                <a:cubicBezTo>
                  <a:pt x="599556" y="26600"/>
                  <a:pt x="637092" y="1"/>
                  <a:pt x="680842" y="1"/>
                </a:cubicBezTo>
                <a:cubicBezTo>
                  <a:pt x="724591" y="1"/>
                  <a:pt x="762127" y="26600"/>
                  <a:pt x="778161" y="64509"/>
                </a:cubicBezTo>
                <a:lnTo>
                  <a:pt x="778927" y="68301"/>
                </a:lnTo>
                <a:lnTo>
                  <a:pt x="779692" y="64509"/>
                </a:lnTo>
                <a:cubicBezTo>
                  <a:pt x="795726" y="26600"/>
                  <a:pt x="833263" y="1"/>
                  <a:pt x="877012" y="1"/>
                </a:cubicBezTo>
                <a:cubicBezTo>
                  <a:pt x="920761" y="1"/>
                  <a:pt x="958298" y="26600"/>
                  <a:pt x="974332" y="64509"/>
                </a:cubicBezTo>
                <a:lnTo>
                  <a:pt x="975097" y="68301"/>
                </a:lnTo>
                <a:lnTo>
                  <a:pt x="975863" y="64509"/>
                </a:lnTo>
                <a:cubicBezTo>
                  <a:pt x="991897" y="26600"/>
                  <a:pt x="1029433" y="1"/>
                  <a:pt x="1073182" y="1"/>
                </a:cubicBezTo>
                <a:cubicBezTo>
                  <a:pt x="1116932" y="1"/>
                  <a:pt x="1154468" y="26600"/>
                  <a:pt x="1170502" y="64509"/>
                </a:cubicBezTo>
                <a:lnTo>
                  <a:pt x="1171268" y="68301"/>
                </a:lnTo>
                <a:lnTo>
                  <a:pt x="1172033" y="64509"/>
                </a:lnTo>
                <a:cubicBezTo>
                  <a:pt x="1188067" y="26600"/>
                  <a:pt x="1225604" y="1"/>
                  <a:pt x="1269353" y="1"/>
                </a:cubicBezTo>
                <a:cubicBezTo>
                  <a:pt x="1313102" y="1"/>
                  <a:pt x="1350639" y="26600"/>
                  <a:pt x="1366673" y="64509"/>
                </a:cubicBezTo>
                <a:lnTo>
                  <a:pt x="1367438" y="68301"/>
                </a:lnTo>
                <a:lnTo>
                  <a:pt x="1368204" y="64509"/>
                </a:lnTo>
                <a:cubicBezTo>
                  <a:pt x="1384238" y="26600"/>
                  <a:pt x="1421774" y="1"/>
                  <a:pt x="1465523" y="1"/>
                </a:cubicBezTo>
                <a:cubicBezTo>
                  <a:pt x="1509272" y="1"/>
                  <a:pt x="1546809" y="26600"/>
                  <a:pt x="1562843" y="64509"/>
                </a:cubicBezTo>
                <a:lnTo>
                  <a:pt x="1563609" y="68300"/>
                </a:lnTo>
                <a:lnTo>
                  <a:pt x="1564374" y="64509"/>
                </a:lnTo>
                <a:cubicBezTo>
                  <a:pt x="1580408" y="26600"/>
                  <a:pt x="1617945" y="1"/>
                  <a:pt x="1661694" y="1"/>
                </a:cubicBezTo>
                <a:cubicBezTo>
                  <a:pt x="1705443" y="1"/>
                  <a:pt x="1742980" y="26600"/>
                  <a:pt x="1759014" y="64509"/>
                </a:cubicBezTo>
                <a:lnTo>
                  <a:pt x="1759779" y="68301"/>
                </a:lnTo>
                <a:lnTo>
                  <a:pt x="1760545" y="64509"/>
                </a:lnTo>
                <a:cubicBezTo>
                  <a:pt x="1776579" y="26600"/>
                  <a:pt x="1814115" y="1"/>
                  <a:pt x="1857864" y="1"/>
                </a:cubicBezTo>
                <a:cubicBezTo>
                  <a:pt x="1901613" y="1"/>
                  <a:pt x="1939150" y="26600"/>
                  <a:pt x="1955184" y="64509"/>
                </a:cubicBezTo>
                <a:lnTo>
                  <a:pt x="1955949" y="68301"/>
                </a:lnTo>
                <a:lnTo>
                  <a:pt x="1956715" y="64509"/>
                </a:lnTo>
                <a:cubicBezTo>
                  <a:pt x="1972749" y="26600"/>
                  <a:pt x="2010285" y="1"/>
                  <a:pt x="2054034" y="1"/>
                </a:cubicBezTo>
                <a:cubicBezTo>
                  <a:pt x="2097783" y="1"/>
                  <a:pt x="2135320" y="26600"/>
                  <a:pt x="2151354" y="64509"/>
                </a:cubicBezTo>
                <a:lnTo>
                  <a:pt x="2152120" y="68301"/>
                </a:lnTo>
                <a:lnTo>
                  <a:pt x="2152885" y="64509"/>
                </a:lnTo>
                <a:cubicBezTo>
                  <a:pt x="2168919" y="26600"/>
                  <a:pt x="2206456" y="1"/>
                  <a:pt x="2250205" y="1"/>
                </a:cubicBezTo>
                <a:cubicBezTo>
                  <a:pt x="2293954" y="1"/>
                  <a:pt x="2331490" y="26600"/>
                  <a:pt x="2347525" y="64509"/>
                </a:cubicBezTo>
                <a:lnTo>
                  <a:pt x="2348290" y="68301"/>
                </a:lnTo>
                <a:lnTo>
                  <a:pt x="2349056" y="64509"/>
                </a:lnTo>
                <a:cubicBezTo>
                  <a:pt x="2365090" y="26600"/>
                  <a:pt x="2402626" y="1"/>
                  <a:pt x="2446375" y="1"/>
                </a:cubicBezTo>
                <a:cubicBezTo>
                  <a:pt x="2490125" y="1"/>
                  <a:pt x="2527661" y="26600"/>
                  <a:pt x="2543695" y="64509"/>
                </a:cubicBezTo>
                <a:lnTo>
                  <a:pt x="2544461" y="68301"/>
                </a:lnTo>
                <a:lnTo>
                  <a:pt x="2545226" y="64509"/>
                </a:lnTo>
                <a:cubicBezTo>
                  <a:pt x="2561260" y="26600"/>
                  <a:pt x="2598797" y="1"/>
                  <a:pt x="2642546" y="1"/>
                </a:cubicBezTo>
                <a:cubicBezTo>
                  <a:pt x="2671712" y="1"/>
                  <a:pt x="2698117" y="11823"/>
                  <a:pt x="2717230" y="30936"/>
                </a:cubicBezTo>
                <a:lnTo>
                  <a:pt x="2730444" y="50535"/>
                </a:lnTo>
                <a:lnTo>
                  <a:pt x="2743658" y="30936"/>
                </a:lnTo>
                <a:cubicBezTo>
                  <a:pt x="2762771" y="11823"/>
                  <a:pt x="2789176" y="1"/>
                  <a:pt x="2818343" y="1"/>
                </a:cubicBezTo>
                <a:cubicBezTo>
                  <a:pt x="2862092" y="1"/>
                  <a:pt x="2899628" y="26600"/>
                  <a:pt x="2915662" y="64509"/>
                </a:cubicBezTo>
                <a:lnTo>
                  <a:pt x="2916428" y="68301"/>
                </a:lnTo>
                <a:lnTo>
                  <a:pt x="2917193" y="64509"/>
                </a:lnTo>
                <a:cubicBezTo>
                  <a:pt x="2933227" y="26600"/>
                  <a:pt x="2970764" y="1"/>
                  <a:pt x="3014513" y="1"/>
                </a:cubicBezTo>
                <a:cubicBezTo>
                  <a:pt x="3058262" y="1"/>
                  <a:pt x="3095799" y="26600"/>
                  <a:pt x="3111833" y="64509"/>
                </a:cubicBezTo>
                <a:lnTo>
                  <a:pt x="3112598" y="68301"/>
                </a:lnTo>
                <a:lnTo>
                  <a:pt x="3113364" y="64509"/>
                </a:lnTo>
                <a:cubicBezTo>
                  <a:pt x="3129398" y="26600"/>
                  <a:pt x="3166934" y="1"/>
                  <a:pt x="3210684" y="1"/>
                </a:cubicBezTo>
                <a:cubicBezTo>
                  <a:pt x="3254433" y="1"/>
                  <a:pt x="3291969" y="26600"/>
                  <a:pt x="3308003" y="64509"/>
                </a:cubicBezTo>
                <a:lnTo>
                  <a:pt x="3308769" y="68301"/>
                </a:lnTo>
                <a:lnTo>
                  <a:pt x="3309534" y="64509"/>
                </a:lnTo>
                <a:cubicBezTo>
                  <a:pt x="3325568" y="26600"/>
                  <a:pt x="3363105" y="1"/>
                  <a:pt x="3406854" y="1"/>
                </a:cubicBezTo>
                <a:cubicBezTo>
                  <a:pt x="3450603" y="1"/>
                  <a:pt x="3488140" y="26600"/>
                  <a:pt x="3504174" y="64509"/>
                </a:cubicBezTo>
                <a:lnTo>
                  <a:pt x="3504939" y="68301"/>
                </a:lnTo>
                <a:lnTo>
                  <a:pt x="3505705" y="64509"/>
                </a:lnTo>
                <a:cubicBezTo>
                  <a:pt x="3521739" y="26600"/>
                  <a:pt x="3559275" y="1"/>
                  <a:pt x="3603024" y="1"/>
                </a:cubicBezTo>
                <a:cubicBezTo>
                  <a:pt x="3646774" y="1"/>
                  <a:pt x="3684310" y="26600"/>
                  <a:pt x="3700344" y="64509"/>
                </a:cubicBezTo>
                <a:lnTo>
                  <a:pt x="3701110" y="68301"/>
                </a:lnTo>
                <a:lnTo>
                  <a:pt x="3701875" y="64509"/>
                </a:lnTo>
                <a:cubicBezTo>
                  <a:pt x="3717909" y="26600"/>
                  <a:pt x="3755446" y="1"/>
                  <a:pt x="3799195" y="1"/>
                </a:cubicBezTo>
                <a:cubicBezTo>
                  <a:pt x="3842944" y="1"/>
                  <a:pt x="3880481" y="26600"/>
                  <a:pt x="3896515" y="64509"/>
                </a:cubicBezTo>
                <a:lnTo>
                  <a:pt x="3897280" y="68301"/>
                </a:lnTo>
                <a:lnTo>
                  <a:pt x="3898046" y="64509"/>
                </a:lnTo>
                <a:cubicBezTo>
                  <a:pt x="3914080" y="26600"/>
                  <a:pt x="3951616" y="1"/>
                  <a:pt x="3995365" y="1"/>
                </a:cubicBezTo>
                <a:cubicBezTo>
                  <a:pt x="4039114" y="1"/>
                  <a:pt x="4076651" y="26600"/>
                  <a:pt x="4092685" y="64509"/>
                </a:cubicBezTo>
                <a:lnTo>
                  <a:pt x="4093451" y="68300"/>
                </a:lnTo>
                <a:lnTo>
                  <a:pt x="4094216" y="64509"/>
                </a:lnTo>
                <a:cubicBezTo>
                  <a:pt x="4110250" y="26600"/>
                  <a:pt x="4147787" y="1"/>
                  <a:pt x="4191536" y="1"/>
                </a:cubicBezTo>
                <a:cubicBezTo>
                  <a:pt x="4235285" y="1"/>
                  <a:pt x="4272822" y="26600"/>
                  <a:pt x="4288856" y="64509"/>
                </a:cubicBezTo>
                <a:lnTo>
                  <a:pt x="4289621" y="68301"/>
                </a:lnTo>
                <a:lnTo>
                  <a:pt x="4290387" y="64509"/>
                </a:lnTo>
                <a:cubicBezTo>
                  <a:pt x="4306421" y="26600"/>
                  <a:pt x="4343957" y="1"/>
                  <a:pt x="4387706" y="1"/>
                </a:cubicBezTo>
                <a:cubicBezTo>
                  <a:pt x="4431455" y="1"/>
                  <a:pt x="4468992" y="26600"/>
                  <a:pt x="4485026" y="64509"/>
                </a:cubicBezTo>
                <a:lnTo>
                  <a:pt x="4485791" y="68301"/>
                </a:lnTo>
                <a:lnTo>
                  <a:pt x="4486557" y="64509"/>
                </a:lnTo>
                <a:cubicBezTo>
                  <a:pt x="4502591" y="26600"/>
                  <a:pt x="4540127" y="1"/>
                  <a:pt x="4583876" y="1"/>
                </a:cubicBezTo>
                <a:cubicBezTo>
                  <a:pt x="4627625" y="1"/>
                  <a:pt x="4665162" y="26600"/>
                  <a:pt x="4681196" y="64509"/>
                </a:cubicBezTo>
                <a:lnTo>
                  <a:pt x="4681962" y="68301"/>
                </a:lnTo>
                <a:lnTo>
                  <a:pt x="4682727" y="64509"/>
                </a:lnTo>
                <a:cubicBezTo>
                  <a:pt x="4698761" y="26600"/>
                  <a:pt x="4736298" y="1"/>
                  <a:pt x="4780047" y="1"/>
                </a:cubicBezTo>
                <a:cubicBezTo>
                  <a:pt x="4823796" y="1"/>
                  <a:pt x="4861333" y="26600"/>
                  <a:pt x="4877367" y="64509"/>
                </a:cubicBezTo>
                <a:lnTo>
                  <a:pt x="4878132" y="68301"/>
                </a:lnTo>
                <a:lnTo>
                  <a:pt x="4878898" y="64509"/>
                </a:lnTo>
                <a:cubicBezTo>
                  <a:pt x="4894932" y="26600"/>
                  <a:pt x="4932468" y="1"/>
                  <a:pt x="4976217" y="1"/>
                </a:cubicBezTo>
                <a:cubicBezTo>
                  <a:pt x="5019967" y="1"/>
                  <a:pt x="5057503" y="26600"/>
                  <a:pt x="5073537" y="64509"/>
                </a:cubicBezTo>
                <a:lnTo>
                  <a:pt x="5074303" y="68301"/>
                </a:lnTo>
                <a:lnTo>
                  <a:pt x="5075068" y="64509"/>
                </a:lnTo>
                <a:cubicBezTo>
                  <a:pt x="5091102" y="26600"/>
                  <a:pt x="5128639" y="1"/>
                  <a:pt x="5172388" y="1"/>
                </a:cubicBezTo>
                <a:cubicBezTo>
                  <a:pt x="5201554" y="1"/>
                  <a:pt x="5227959" y="11823"/>
                  <a:pt x="5247072" y="30936"/>
                </a:cubicBezTo>
                <a:lnTo>
                  <a:pt x="5264093" y="56182"/>
                </a:lnTo>
                <a:lnTo>
                  <a:pt x="5281115" y="30936"/>
                </a:lnTo>
                <a:cubicBezTo>
                  <a:pt x="5300228" y="11822"/>
                  <a:pt x="5326633" y="0"/>
                  <a:pt x="5355799" y="0"/>
                </a:cubicBezTo>
                <a:close/>
              </a:path>
            </a:pathLst>
          </a:custGeom>
          <a:solidFill>
            <a:schemeClr val="bg1"/>
          </a:solidFill>
          <a:ln w="76200" cmpd="thickThin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6" name="フリーフォーム: 図形 5"/>
          <p:cNvSpPr/>
          <p:nvPr/>
        </p:nvSpPr>
        <p:spPr bwMode="auto">
          <a:xfrm>
            <a:off x="3229948" y="4487769"/>
            <a:ext cx="3901871" cy="1964114"/>
          </a:xfrm>
          <a:custGeom>
            <a:avLst/>
            <a:gdLst>
              <a:gd name="connsiteX0" fmla="*/ 105619 w 10561092"/>
              <a:gd name="connsiteY0" fmla="*/ 0 h 5119827"/>
              <a:gd name="connsiteX1" fmla="*/ 180305 w 10561092"/>
              <a:gd name="connsiteY1" fmla="*/ 30936 h 5119827"/>
              <a:gd name="connsiteX2" fmla="*/ 197060 w 10561092"/>
              <a:gd name="connsiteY2" fmla="*/ 55789 h 5119827"/>
              <a:gd name="connsiteX3" fmla="*/ 213816 w 10561092"/>
              <a:gd name="connsiteY3" fmla="*/ 30937 h 5119827"/>
              <a:gd name="connsiteX4" fmla="*/ 288501 w 10561092"/>
              <a:gd name="connsiteY4" fmla="*/ 1 h 5119827"/>
              <a:gd name="connsiteX5" fmla="*/ 385820 w 10561092"/>
              <a:gd name="connsiteY5" fmla="*/ 64509 h 5119827"/>
              <a:gd name="connsiteX6" fmla="*/ 386586 w 10561092"/>
              <a:gd name="connsiteY6" fmla="*/ 68301 h 5119827"/>
              <a:gd name="connsiteX7" fmla="*/ 387352 w 10561092"/>
              <a:gd name="connsiteY7" fmla="*/ 64509 h 5119827"/>
              <a:gd name="connsiteX8" fmla="*/ 484671 w 10561092"/>
              <a:gd name="connsiteY8" fmla="*/ 1 h 5119827"/>
              <a:gd name="connsiteX9" fmla="*/ 581991 w 10561092"/>
              <a:gd name="connsiteY9" fmla="*/ 64509 h 5119827"/>
              <a:gd name="connsiteX10" fmla="*/ 582757 w 10561092"/>
              <a:gd name="connsiteY10" fmla="*/ 68301 h 5119827"/>
              <a:gd name="connsiteX11" fmla="*/ 583522 w 10561092"/>
              <a:gd name="connsiteY11" fmla="*/ 64509 h 5119827"/>
              <a:gd name="connsiteX12" fmla="*/ 680842 w 10561092"/>
              <a:gd name="connsiteY12" fmla="*/ 1 h 5119827"/>
              <a:gd name="connsiteX13" fmla="*/ 778161 w 10561092"/>
              <a:gd name="connsiteY13" fmla="*/ 64509 h 5119827"/>
              <a:gd name="connsiteX14" fmla="*/ 778927 w 10561092"/>
              <a:gd name="connsiteY14" fmla="*/ 68301 h 5119827"/>
              <a:gd name="connsiteX15" fmla="*/ 779693 w 10561092"/>
              <a:gd name="connsiteY15" fmla="*/ 64509 h 5119827"/>
              <a:gd name="connsiteX16" fmla="*/ 877012 w 10561092"/>
              <a:gd name="connsiteY16" fmla="*/ 1 h 5119827"/>
              <a:gd name="connsiteX17" fmla="*/ 974332 w 10561092"/>
              <a:gd name="connsiteY17" fmla="*/ 64509 h 5119827"/>
              <a:gd name="connsiteX18" fmla="*/ 975097 w 10561092"/>
              <a:gd name="connsiteY18" fmla="*/ 68301 h 5119827"/>
              <a:gd name="connsiteX19" fmla="*/ 975863 w 10561092"/>
              <a:gd name="connsiteY19" fmla="*/ 64509 h 5119827"/>
              <a:gd name="connsiteX20" fmla="*/ 1073183 w 10561092"/>
              <a:gd name="connsiteY20" fmla="*/ 1 h 5119827"/>
              <a:gd name="connsiteX21" fmla="*/ 1170503 w 10561092"/>
              <a:gd name="connsiteY21" fmla="*/ 64509 h 5119827"/>
              <a:gd name="connsiteX22" fmla="*/ 1171268 w 10561092"/>
              <a:gd name="connsiteY22" fmla="*/ 68301 h 5119827"/>
              <a:gd name="connsiteX23" fmla="*/ 1172033 w 10561092"/>
              <a:gd name="connsiteY23" fmla="*/ 64509 h 5119827"/>
              <a:gd name="connsiteX24" fmla="*/ 1269353 w 10561092"/>
              <a:gd name="connsiteY24" fmla="*/ 1 h 5119827"/>
              <a:gd name="connsiteX25" fmla="*/ 1366673 w 10561092"/>
              <a:gd name="connsiteY25" fmla="*/ 64509 h 5119827"/>
              <a:gd name="connsiteX26" fmla="*/ 1367439 w 10561092"/>
              <a:gd name="connsiteY26" fmla="*/ 68301 h 5119827"/>
              <a:gd name="connsiteX27" fmla="*/ 1368204 w 10561092"/>
              <a:gd name="connsiteY27" fmla="*/ 64509 h 5119827"/>
              <a:gd name="connsiteX28" fmla="*/ 1465523 w 10561092"/>
              <a:gd name="connsiteY28" fmla="*/ 1 h 5119827"/>
              <a:gd name="connsiteX29" fmla="*/ 1562843 w 10561092"/>
              <a:gd name="connsiteY29" fmla="*/ 64509 h 5119827"/>
              <a:gd name="connsiteX30" fmla="*/ 1563609 w 10561092"/>
              <a:gd name="connsiteY30" fmla="*/ 68301 h 5119827"/>
              <a:gd name="connsiteX31" fmla="*/ 1564374 w 10561092"/>
              <a:gd name="connsiteY31" fmla="*/ 64509 h 5119827"/>
              <a:gd name="connsiteX32" fmla="*/ 1661694 w 10561092"/>
              <a:gd name="connsiteY32" fmla="*/ 1 h 5119827"/>
              <a:gd name="connsiteX33" fmla="*/ 1759013 w 10561092"/>
              <a:gd name="connsiteY33" fmla="*/ 64509 h 5119827"/>
              <a:gd name="connsiteX34" fmla="*/ 1759778 w 10561092"/>
              <a:gd name="connsiteY34" fmla="*/ 68301 h 5119827"/>
              <a:gd name="connsiteX35" fmla="*/ 1760544 w 10561092"/>
              <a:gd name="connsiteY35" fmla="*/ 64509 h 5119827"/>
              <a:gd name="connsiteX36" fmla="*/ 1857863 w 10561092"/>
              <a:gd name="connsiteY36" fmla="*/ 1 h 5119827"/>
              <a:gd name="connsiteX37" fmla="*/ 1955183 w 10561092"/>
              <a:gd name="connsiteY37" fmla="*/ 64509 h 5119827"/>
              <a:gd name="connsiteX38" fmla="*/ 1955948 w 10561092"/>
              <a:gd name="connsiteY38" fmla="*/ 68301 h 5119827"/>
              <a:gd name="connsiteX39" fmla="*/ 1956714 w 10561092"/>
              <a:gd name="connsiteY39" fmla="*/ 64509 h 5119827"/>
              <a:gd name="connsiteX40" fmla="*/ 2054033 w 10561092"/>
              <a:gd name="connsiteY40" fmla="*/ 1 h 5119827"/>
              <a:gd name="connsiteX41" fmla="*/ 2151353 w 10561092"/>
              <a:gd name="connsiteY41" fmla="*/ 64509 h 5119827"/>
              <a:gd name="connsiteX42" fmla="*/ 2152119 w 10561092"/>
              <a:gd name="connsiteY42" fmla="*/ 68301 h 5119827"/>
              <a:gd name="connsiteX43" fmla="*/ 2152884 w 10561092"/>
              <a:gd name="connsiteY43" fmla="*/ 64509 h 5119827"/>
              <a:gd name="connsiteX44" fmla="*/ 2250204 w 10561092"/>
              <a:gd name="connsiteY44" fmla="*/ 1 h 5119827"/>
              <a:gd name="connsiteX45" fmla="*/ 2347524 w 10561092"/>
              <a:gd name="connsiteY45" fmla="*/ 64509 h 5119827"/>
              <a:gd name="connsiteX46" fmla="*/ 2348289 w 10561092"/>
              <a:gd name="connsiteY46" fmla="*/ 68301 h 5119827"/>
              <a:gd name="connsiteX47" fmla="*/ 2349055 w 10561092"/>
              <a:gd name="connsiteY47" fmla="*/ 64509 h 5119827"/>
              <a:gd name="connsiteX48" fmla="*/ 2446374 w 10561092"/>
              <a:gd name="connsiteY48" fmla="*/ 1 h 5119827"/>
              <a:gd name="connsiteX49" fmla="*/ 2543694 w 10561092"/>
              <a:gd name="connsiteY49" fmla="*/ 64509 h 5119827"/>
              <a:gd name="connsiteX50" fmla="*/ 2544460 w 10561092"/>
              <a:gd name="connsiteY50" fmla="*/ 68301 h 5119827"/>
              <a:gd name="connsiteX51" fmla="*/ 2545225 w 10561092"/>
              <a:gd name="connsiteY51" fmla="*/ 64509 h 5119827"/>
              <a:gd name="connsiteX52" fmla="*/ 2642545 w 10561092"/>
              <a:gd name="connsiteY52" fmla="*/ 1 h 5119827"/>
              <a:gd name="connsiteX53" fmla="*/ 2739865 w 10561092"/>
              <a:gd name="connsiteY53" fmla="*/ 64509 h 5119827"/>
              <a:gd name="connsiteX54" fmla="*/ 2744358 w 10561092"/>
              <a:gd name="connsiteY54" fmla="*/ 86767 h 5119827"/>
              <a:gd name="connsiteX55" fmla="*/ 2748852 w 10561092"/>
              <a:gd name="connsiteY55" fmla="*/ 64509 h 5119827"/>
              <a:gd name="connsiteX56" fmla="*/ 2846172 w 10561092"/>
              <a:gd name="connsiteY56" fmla="*/ 1 h 5119827"/>
              <a:gd name="connsiteX57" fmla="*/ 2943491 w 10561092"/>
              <a:gd name="connsiteY57" fmla="*/ 64509 h 5119827"/>
              <a:gd name="connsiteX58" fmla="*/ 2944257 w 10561092"/>
              <a:gd name="connsiteY58" fmla="*/ 68301 h 5119827"/>
              <a:gd name="connsiteX59" fmla="*/ 2945022 w 10561092"/>
              <a:gd name="connsiteY59" fmla="*/ 64509 h 5119827"/>
              <a:gd name="connsiteX60" fmla="*/ 3042342 w 10561092"/>
              <a:gd name="connsiteY60" fmla="*/ 1 h 5119827"/>
              <a:gd name="connsiteX61" fmla="*/ 3139662 w 10561092"/>
              <a:gd name="connsiteY61" fmla="*/ 64509 h 5119827"/>
              <a:gd name="connsiteX62" fmla="*/ 3140427 w 10561092"/>
              <a:gd name="connsiteY62" fmla="*/ 68301 h 5119827"/>
              <a:gd name="connsiteX63" fmla="*/ 3141193 w 10561092"/>
              <a:gd name="connsiteY63" fmla="*/ 64509 h 5119827"/>
              <a:gd name="connsiteX64" fmla="*/ 3238513 w 10561092"/>
              <a:gd name="connsiteY64" fmla="*/ 1 h 5119827"/>
              <a:gd name="connsiteX65" fmla="*/ 3335832 w 10561092"/>
              <a:gd name="connsiteY65" fmla="*/ 64509 h 5119827"/>
              <a:gd name="connsiteX66" fmla="*/ 3336598 w 10561092"/>
              <a:gd name="connsiteY66" fmla="*/ 68301 h 5119827"/>
              <a:gd name="connsiteX67" fmla="*/ 3337363 w 10561092"/>
              <a:gd name="connsiteY67" fmla="*/ 64509 h 5119827"/>
              <a:gd name="connsiteX68" fmla="*/ 3434683 w 10561092"/>
              <a:gd name="connsiteY68" fmla="*/ 1 h 5119827"/>
              <a:gd name="connsiteX69" fmla="*/ 3532003 w 10561092"/>
              <a:gd name="connsiteY69" fmla="*/ 64509 h 5119827"/>
              <a:gd name="connsiteX70" fmla="*/ 3532768 w 10561092"/>
              <a:gd name="connsiteY70" fmla="*/ 68301 h 5119827"/>
              <a:gd name="connsiteX71" fmla="*/ 3533534 w 10561092"/>
              <a:gd name="connsiteY71" fmla="*/ 64509 h 5119827"/>
              <a:gd name="connsiteX72" fmla="*/ 3630853 w 10561092"/>
              <a:gd name="connsiteY72" fmla="*/ 1 h 5119827"/>
              <a:gd name="connsiteX73" fmla="*/ 3728173 w 10561092"/>
              <a:gd name="connsiteY73" fmla="*/ 64509 h 5119827"/>
              <a:gd name="connsiteX74" fmla="*/ 3728939 w 10561092"/>
              <a:gd name="connsiteY74" fmla="*/ 68301 h 5119827"/>
              <a:gd name="connsiteX75" fmla="*/ 3729704 w 10561092"/>
              <a:gd name="connsiteY75" fmla="*/ 64509 h 5119827"/>
              <a:gd name="connsiteX76" fmla="*/ 3827024 w 10561092"/>
              <a:gd name="connsiteY76" fmla="*/ 1 h 5119827"/>
              <a:gd name="connsiteX77" fmla="*/ 3924344 w 10561092"/>
              <a:gd name="connsiteY77" fmla="*/ 64509 h 5119827"/>
              <a:gd name="connsiteX78" fmla="*/ 3925109 w 10561092"/>
              <a:gd name="connsiteY78" fmla="*/ 68301 h 5119827"/>
              <a:gd name="connsiteX79" fmla="*/ 3925875 w 10561092"/>
              <a:gd name="connsiteY79" fmla="*/ 64509 h 5119827"/>
              <a:gd name="connsiteX80" fmla="*/ 4023194 w 10561092"/>
              <a:gd name="connsiteY80" fmla="*/ 1 h 5119827"/>
              <a:gd name="connsiteX81" fmla="*/ 4120514 w 10561092"/>
              <a:gd name="connsiteY81" fmla="*/ 64509 h 5119827"/>
              <a:gd name="connsiteX82" fmla="*/ 4121280 w 10561092"/>
              <a:gd name="connsiteY82" fmla="*/ 68300 h 5119827"/>
              <a:gd name="connsiteX83" fmla="*/ 4122045 w 10561092"/>
              <a:gd name="connsiteY83" fmla="*/ 64509 h 5119827"/>
              <a:gd name="connsiteX84" fmla="*/ 4219365 w 10561092"/>
              <a:gd name="connsiteY84" fmla="*/ 1 h 5119827"/>
              <a:gd name="connsiteX85" fmla="*/ 4316685 w 10561092"/>
              <a:gd name="connsiteY85" fmla="*/ 64509 h 5119827"/>
              <a:gd name="connsiteX86" fmla="*/ 4317450 w 10561092"/>
              <a:gd name="connsiteY86" fmla="*/ 68301 h 5119827"/>
              <a:gd name="connsiteX87" fmla="*/ 4318216 w 10561092"/>
              <a:gd name="connsiteY87" fmla="*/ 64509 h 5119827"/>
              <a:gd name="connsiteX88" fmla="*/ 4415535 w 10561092"/>
              <a:gd name="connsiteY88" fmla="*/ 1 h 5119827"/>
              <a:gd name="connsiteX89" fmla="*/ 4512855 w 10561092"/>
              <a:gd name="connsiteY89" fmla="*/ 64509 h 5119827"/>
              <a:gd name="connsiteX90" fmla="*/ 4513620 w 10561092"/>
              <a:gd name="connsiteY90" fmla="*/ 68301 h 5119827"/>
              <a:gd name="connsiteX91" fmla="*/ 4514386 w 10561092"/>
              <a:gd name="connsiteY91" fmla="*/ 64509 h 5119827"/>
              <a:gd name="connsiteX92" fmla="*/ 4611705 w 10561092"/>
              <a:gd name="connsiteY92" fmla="*/ 1 h 5119827"/>
              <a:gd name="connsiteX93" fmla="*/ 4709025 w 10561092"/>
              <a:gd name="connsiteY93" fmla="*/ 64509 h 5119827"/>
              <a:gd name="connsiteX94" fmla="*/ 4709791 w 10561092"/>
              <a:gd name="connsiteY94" fmla="*/ 68301 h 5119827"/>
              <a:gd name="connsiteX95" fmla="*/ 4710556 w 10561092"/>
              <a:gd name="connsiteY95" fmla="*/ 64509 h 5119827"/>
              <a:gd name="connsiteX96" fmla="*/ 4807876 w 10561092"/>
              <a:gd name="connsiteY96" fmla="*/ 1 h 5119827"/>
              <a:gd name="connsiteX97" fmla="*/ 4905196 w 10561092"/>
              <a:gd name="connsiteY97" fmla="*/ 64509 h 5119827"/>
              <a:gd name="connsiteX98" fmla="*/ 4905961 w 10561092"/>
              <a:gd name="connsiteY98" fmla="*/ 68301 h 5119827"/>
              <a:gd name="connsiteX99" fmla="*/ 4906727 w 10561092"/>
              <a:gd name="connsiteY99" fmla="*/ 64509 h 5119827"/>
              <a:gd name="connsiteX100" fmla="*/ 5004046 w 10561092"/>
              <a:gd name="connsiteY100" fmla="*/ 1 h 5119827"/>
              <a:gd name="connsiteX101" fmla="*/ 5101366 w 10561092"/>
              <a:gd name="connsiteY101" fmla="*/ 64509 h 5119827"/>
              <a:gd name="connsiteX102" fmla="*/ 5102132 w 10561092"/>
              <a:gd name="connsiteY102" fmla="*/ 68301 h 5119827"/>
              <a:gd name="connsiteX103" fmla="*/ 5102897 w 10561092"/>
              <a:gd name="connsiteY103" fmla="*/ 64509 h 5119827"/>
              <a:gd name="connsiteX104" fmla="*/ 5200217 w 10561092"/>
              <a:gd name="connsiteY104" fmla="*/ 1 h 5119827"/>
              <a:gd name="connsiteX105" fmla="*/ 5259270 w 10561092"/>
              <a:gd name="connsiteY105" fmla="*/ 18039 h 5119827"/>
              <a:gd name="connsiteX106" fmla="*/ 5293863 w 10561092"/>
              <a:gd name="connsiteY106" fmla="*/ 60047 h 5119827"/>
              <a:gd name="connsiteX107" fmla="*/ 5313489 w 10561092"/>
              <a:gd name="connsiteY107" fmla="*/ 30937 h 5119827"/>
              <a:gd name="connsiteX108" fmla="*/ 5388174 w 10561092"/>
              <a:gd name="connsiteY108" fmla="*/ 2 h 5119827"/>
              <a:gd name="connsiteX109" fmla="*/ 5485493 w 10561092"/>
              <a:gd name="connsiteY109" fmla="*/ 64510 h 5119827"/>
              <a:gd name="connsiteX110" fmla="*/ 5486259 w 10561092"/>
              <a:gd name="connsiteY110" fmla="*/ 68302 h 5119827"/>
              <a:gd name="connsiteX111" fmla="*/ 5487024 w 10561092"/>
              <a:gd name="connsiteY111" fmla="*/ 64510 h 5119827"/>
              <a:gd name="connsiteX112" fmla="*/ 5584344 w 10561092"/>
              <a:gd name="connsiteY112" fmla="*/ 2 h 5119827"/>
              <a:gd name="connsiteX113" fmla="*/ 5681664 w 10561092"/>
              <a:gd name="connsiteY113" fmla="*/ 64510 h 5119827"/>
              <a:gd name="connsiteX114" fmla="*/ 5682429 w 10561092"/>
              <a:gd name="connsiteY114" fmla="*/ 68302 h 5119827"/>
              <a:gd name="connsiteX115" fmla="*/ 5683195 w 10561092"/>
              <a:gd name="connsiteY115" fmla="*/ 64510 h 5119827"/>
              <a:gd name="connsiteX116" fmla="*/ 5780515 w 10561092"/>
              <a:gd name="connsiteY116" fmla="*/ 2 h 5119827"/>
              <a:gd name="connsiteX117" fmla="*/ 5877834 w 10561092"/>
              <a:gd name="connsiteY117" fmla="*/ 64510 h 5119827"/>
              <a:gd name="connsiteX118" fmla="*/ 5878600 w 10561092"/>
              <a:gd name="connsiteY118" fmla="*/ 68302 h 5119827"/>
              <a:gd name="connsiteX119" fmla="*/ 5879365 w 10561092"/>
              <a:gd name="connsiteY119" fmla="*/ 64510 h 5119827"/>
              <a:gd name="connsiteX120" fmla="*/ 5976685 w 10561092"/>
              <a:gd name="connsiteY120" fmla="*/ 2 h 5119827"/>
              <a:gd name="connsiteX121" fmla="*/ 6074005 w 10561092"/>
              <a:gd name="connsiteY121" fmla="*/ 64510 h 5119827"/>
              <a:gd name="connsiteX122" fmla="*/ 6074770 w 10561092"/>
              <a:gd name="connsiteY122" fmla="*/ 68302 h 5119827"/>
              <a:gd name="connsiteX123" fmla="*/ 6075535 w 10561092"/>
              <a:gd name="connsiteY123" fmla="*/ 64510 h 5119827"/>
              <a:gd name="connsiteX124" fmla="*/ 6172855 w 10561092"/>
              <a:gd name="connsiteY124" fmla="*/ 2 h 5119827"/>
              <a:gd name="connsiteX125" fmla="*/ 6270175 w 10561092"/>
              <a:gd name="connsiteY125" fmla="*/ 64510 h 5119827"/>
              <a:gd name="connsiteX126" fmla="*/ 6270941 w 10561092"/>
              <a:gd name="connsiteY126" fmla="*/ 68302 h 5119827"/>
              <a:gd name="connsiteX127" fmla="*/ 6271706 w 10561092"/>
              <a:gd name="connsiteY127" fmla="*/ 64510 h 5119827"/>
              <a:gd name="connsiteX128" fmla="*/ 6369026 w 10561092"/>
              <a:gd name="connsiteY128" fmla="*/ 2 h 5119827"/>
              <a:gd name="connsiteX129" fmla="*/ 6466345 w 10561092"/>
              <a:gd name="connsiteY129" fmla="*/ 64510 h 5119827"/>
              <a:gd name="connsiteX130" fmla="*/ 6467111 w 10561092"/>
              <a:gd name="connsiteY130" fmla="*/ 68302 h 5119827"/>
              <a:gd name="connsiteX131" fmla="*/ 6467877 w 10561092"/>
              <a:gd name="connsiteY131" fmla="*/ 64510 h 5119827"/>
              <a:gd name="connsiteX132" fmla="*/ 6565196 w 10561092"/>
              <a:gd name="connsiteY132" fmla="*/ 2 h 5119827"/>
              <a:gd name="connsiteX133" fmla="*/ 6662516 w 10561092"/>
              <a:gd name="connsiteY133" fmla="*/ 64510 h 5119827"/>
              <a:gd name="connsiteX134" fmla="*/ 6663281 w 10561092"/>
              <a:gd name="connsiteY134" fmla="*/ 68301 h 5119827"/>
              <a:gd name="connsiteX135" fmla="*/ 6664047 w 10561092"/>
              <a:gd name="connsiteY135" fmla="*/ 64510 h 5119827"/>
              <a:gd name="connsiteX136" fmla="*/ 6761367 w 10561092"/>
              <a:gd name="connsiteY136" fmla="*/ 2 h 5119827"/>
              <a:gd name="connsiteX137" fmla="*/ 6858686 w 10561092"/>
              <a:gd name="connsiteY137" fmla="*/ 64510 h 5119827"/>
              <a:gd name="connsiteX138" fmla="*/ 6859452 w 10561092"/>
              <a:gd name="connsiteY138" fmla="*/ 68302 h 5119827"/>
              <a:gd name="connsiteX139" fmla="*/ 6860217 w 10561092"/>
              <a:gd name="connsiteY139" fmla="*/ 64510 h 5119827"/>
              <a:gd name="connsiteX140" fmla="*/ 6957537 w 10561092"/>
              <a:gd name="connsiteY140" fmla="*/ 2 h 5119827"/>
              <a:gd name="connsiteX141" fmla="*/ 7054857 w 10561092"/>
              <a:gd name="connsiteY141" fmla="*/ 64510 h 5119827"/>
              <a:gd name="connsiteX142" fmla="*/ 7055622 w 10561092"/>
              <a:gd name="connsiteY142" fmla="*/ 68302 h 5119827"/>
              <a:gd name="connsiteX143" fmla="*/ 7056387 w 10561092"/>
              <a:gd name="connsiteY143" fmla="*/ 64510 h 5119827"/>
              <a:gd name="connsiteX144" fmla="*/ 7153707 w 10561092"/>
              <a:gd name="connsiteY144" fmla="*/ 2 h 5119827"/>
              <a:gd name="connsiteX145" fmla="*/ 7251027 w 10561092"/>
              <a:gd name="connsiteY145" fmla="*/ 64510 h 5119827"/>
              <a:gd name="connsiteX146" fmla="*/ 7251792 w 10561092"/>
              <a:gd name="connsiteY146" fmla="*/ 68302 h 5119827"/>
              <a:gd name="connsiteX147" fmla="*/ 7252558 w 10561092"/>
              <a:gd name="connsiteY147" fmla="*/ 64510 h 5119827"/>
              <a:gd name="connsiteX148" fmla="*/ 7349878 w 10561092"/>
              <a:gd name="connsiteY148" fmla="*/ 2 h 5119827"/>
              <a:gd name="connsiteX149" fmla="*/ 7447197 w 10561092"/>
              <a:gd name="connsiteY149" fmla="*/ 64510 h 5119827"/>
              <a:gd name="connsiteX150" fmla="*/ 7447963 w 10561092"/>
              <a:gd name="connsiteY150" fmla="*/ 68302 h 5119827"/>
              <a:gd name="connsiteX151" fmla="*/ 7448728 w 10561092"/>
              <a:gd name="connsiteY151" fmla="*/ 64510 h 5119827"/>
              <a:gd name="connsiteX152" fmla="*/ 7546048 w 10561092"/>
              <a:gd name="connsiteY152" fmla="*/ 2 h 5119827"/>
              <a:gd name="connsiteX153" fmla="*/ 7643368 w 10561092"/>
              <a:gd name="connsiteY153" fmla="*/ 64510 h 5119827"/>
              <a:gd name="connsiteX154" fmla="*/ 7644133 w 10561092"/>
              <a:gd name="connsiteY154" fmla="*/ 68302 h 5119827"/>
              <a:gd name="connsiteX155" fmla="*/ 7644899 w 10561092"/>
              <a:gd name="connsiteY155" fmla="*/ 64510 h 5119827"/>
              <a:gd name="connsiteX156" fmla="*/ 7742219 w 10561092"/>
              <a:gd name="connsiteY156" fmla="*/ 2 h 5119827"/>
              <a:gd name="connsiteX157" fmla="*/ 7816903 w 10561092"/>
              <a:gd name="connsiteY157" fmla="*/ 30937 h 5119827"/>
              <a:gd name="connsiteX158" fmla="*/ 7830117 w 10561092"/>
              <a:gd name="connsiteY158" fmla="*/ 50535 h 5119827"/>
              <a:gd name="connsiteX159" fmla="*/ 7843330 w 10561092"/>
              <a:gd name="connsiteY159" fmla="*/ 30937 h 5119827"/>
              <a:gd name="connsiteX160" fmla="*/ 7918015 w 10561092"/>
              <a:gd name="connsiteY160" fmla="*/ 2 h 5119827"/>
              <a:gd name="connsiteX161" fmla="*/ 8015335 w 10561092"/>
              <a:gd name="connsiteY161" fmla="*/ 64510 h 5119827"/>
              <a:gd name="connsiteX162" fmla="*/ 8016101 w 10561092"/>
              <a:gd name="connsiteY162" fmla="*/ 68302 h 5119827"/>
              <a:gd name="connsiteX163" fmla="*/ 8016866 w 10561092"/>
              <a:gd name="connsiteY163" fmla="*/ 64510 h 5119827"/>
              <a:gd name="connsiteX164" fmla="*/ 8114186 w 10561092"/>
              <a:gd name="connsiteY164" fmla="*/ 2 h 5119827"/>
              <a:gd name="connsiteX165" fmla="*/ 8211505 w 10561092"/>
              <a:gd name="connsiteY165" fmla="*/ 64510 h 5119827"/>
              <a:gd name="connsiteX166" fmla="*/ 8212271 w 10561092"/>
              <a:gd name="connsiteY166" fmla="*/ 68302 h 5119827"/>
              <a:gd name="connsiteX167" fmla="*/ 8213037 w 10561092"/>
              <a:gd name="connsiteY167" fmla="*/ 64510 h 5119827"/>
              <a:gd name="connsiteX168" fmla="*/ 8310356 w 10561092"/>
              <a:gd name="connsiteY168" fmla="*/ 2 h 5119827"/>
              <a:gd name="connsiteX169" fmla="*/ 8407676 w 10561092"/>
              <a:gd name="connsiteY169" fmla="*/ 64510 h 5119827"/>
              <a:gd name="connsiteX170" fmla="*/ 8408441 w 10561092"/>
              <a:gd name="connsiteY170" fmla="*/ 68302 h 5119827"/>
              <a:gd name="connsiteX171" fmla="*/ 8409207 w 10561092"/>
              <a:gd name="connsiteY171" fmla="*/ 64510 h 5119827"/>
              <a:gd name="connsiteX172" fmla="*/ 8506527 w 10561092"/>
              <a:gd name="connsiteY172" fmla="*/ 2 h 5119827"/>
              <a:gd name="connsiteX173" fmla="*/ 8603847 w 10561092"/>
              <a:gd name="connsiteY173" fmla="*/ 64510 h 5119827"/>
              <a:gd name="connsiteX174" fmla="*/ 8604612 w 10561092"/>
              <a:gd name="connsiteY174" fmla="*/ 68302 h 5119827"/>
              <a:gd name="connsiteX175" fmla="*/ 8605377 w 10561092"/>
              <a:gd name="connsiteY175" fmla="*/ 64510 h 5119827"/>
              <a:gd name="connsiteX176" fmla="*/ 8702697 w 10561092"/>
              <a:gd name="connsiteY176" fmla="*/ 2 h 5119827"/>
              <a:gd name="connsiteX177" fmla="*/ 8800017 w 10561092"/>
              <a:gd name="connsiteY177" fmla="*/ 64510 h 5119827"/>
              <a:gd name="connsiteX178" fmla="*/ 8800783 w 10561092"/>
              <a:gd name="connsiteY178" fmla="*/ 68302 h 5119827"/>
              <a:gd name="connsiteX179" fmla="*/ 8801548 w 10561092"/>
              <a:gd name="connsiteY179" fmla="*/ 64510 h 5119827"/>
              <a:gd name="connsiteX180" fmla="*/ 8898868 w 10561092"/>
              <a:gd name="connsiteY180" fmla="*/ 2 h 5119827"/>
              <a:gd name="connsiteX181" fmla="*/ 8996187 w 10561092"/>
              <a:gd name="connsiteY181" fmla="*/ 64510 h 5119827"/>
              <a:gd name="connsiteX182" fmla="*/ 8996953 w 10561092"/>
              <a:gd name="connsiteY182" fmla="*/ 68302 h 5119827"/>
              <a:gd name="connsiteX183" fmla="*/ 8997719 w 10561092"/>
              <a:gd name="connsiteY183" fmla="*/ 64510 h 5119827"/>
              <a:gd name="connsiteX184" fmla="*/ 9095038 w 10561092"/>
              <a:gd name="connsiteY184" fmla="*/ 2 h 5119827"/>
              <a:gd name="connsiteX185" fmla="*/ 9192358 w 10561092"/>
              <a:gd name="connsiteY185" fmla="*/ 64510 h 5119827"/>
              <a:gd name="connsiteX186" fmla="*/ 9193123 w 10561092"/>
              <a:gd name="connsiteY186" fmla="*/ 68301 h 5119827"/>
              <a:gd name="connsiteX187" fmla="*/ 9193889 w 10561092"/>
              <a:gd name="connsiteY187" fmla="*/ 64510 h 5119827"/>
              <a:gd name="connsiteX188" fmla="*/ 9291209 w 10561092"/>
              <a:gd name="connsiteY188" fmla="*/ 2 h 5119827"/>
              <a:gd name="connsiteX189" fmla="*/ 9388528 w 10561092"/>
              <a:gd name="connsiteY189" fmla="*/ 64510 h 5119827"/>
              <a:gd name="connsiteX190" fmla="*/ 9389294 w 10561092"/>
              <a:gd name="connsiteY190" fmla="*/ 68302 h 5119827"/>
              <a:gd name="connsiteX191" fmla="*/ 9390059 w 10561092"/>
              <a:gd name="connsiteY191" fmla="*/ 64510 h 5119827"/>
              <a:gd name="connsiteX192" fmla="*/ 9487379 w 10561092"/>
              <a:gd name="connsiteY192" fmla="*/ 2 h 5119827"/>
              <a:gd name="connsiteX193" fmla="*/ 9584699 w 10561092"/>
              <a:gd name="connsiteY193" fmla="*/ 64510 h 5119827"/>
              <a:gd name="connsiteX194" fmla="*/ 9585464 w 10561092"/>
              <a:gd name="connsiteY194" fmla="*/ 68302 h 5119827"/>
              <a:gd name="connsiteX195" fmla="*/ 9586229 w 10561092"/>
              <a:gd name="connsiteY195" fmla="*/ 64510 h 5119827"/>
              <a:gd name="connsiteX196" fmla="*/ 9683549 w 10561092"/>
              <a:gd name="connsiteY196" fmla="*/ 2 h 5119827"/>
              <a:gd name="connsiteX197" fmla="*/ 9780869 w 10561092"/>
              <a:gd name="connsiteY197" fmla="*/ 64510 h 5119827"/>
              <a:gd name="connsiteX198" fmla="*/ 9781634 w 10561092"/>
              <a:gd name="connsiteY198" fmla="*/ 68302 h 5119827"/>
              <a:gd name="connsiteX199" fmla="*/ 9782400 w 10561092"/>
              <a:gd name="connsiteY199" fmla="*/ 64510 h 5119827"/>
              <a:gd name="connsiteX200" fmla="*/ 9879720 w 10561092"/>
              <a:gd name="connsiteY200" fmla="*/ 2 h 5119827"/>
              <a:gd name="connsiteX201" fmla="*/ 9977039 w 10561092"/>
              <a:gd name="connsiteY201" fmla="*/ 64510 h 5119827"/>
              <a:gd name="connsiteX202" fmla="*/ 9977805 w 10561092"/>
              <a:gd name="connsiteY202" fmla="*/ 68302 h 5119827"/>
              <a:gd name="connsiteX203" fmla="*/ 9978570 w 10561092"/>
              <a:gd name="connsiteY203" fmla="*/ 64510 h 5119827"/>
              <a:gd name="connsiteX204" fmla="*/ 10075890 w 10561092"/>
              <a:gd name="connsiteY204" fmla="*/ 2 h 5119827"/>
              <a:gd name="connsiteX205" fmla="*/ 10173210 w 10561092"/>
              <a:gd name="connsiteY205" fmla="*/ 64510 h 5119827"/>
              <a:gd name="connsiteX206" fmla="*/ 10173975 w 10561092"/>
              <a:gd name="connsiteY206" fmla="*/ 68302 h 5119827"/>
              <a:gd name="connsiteX207" fmla="*/ 10174741 w 10561092"/>
              <a:gd name="connsiteY207" fmla="*/ 64510 h 5119827"/>
              <a:gd name="connsiteX208" fmla="*/ 10272061 w 10561092"/>
              <a:gd name="connsiteY208" fmla="*/ 2 h 5119827"/>
              <a:gd name="connsiteX209" fmla="*/ 10346745 w 10561092"/>
              <a:gd name="connsiteY209" fmla="*/ 30937 h 5119827"/>
              <a:gd name="connsiteX210" fmla="*/ 10363766 w 10561092"/>
              <a:gd name="connsiteY210" fmla="*/ 56182 h 5119827"/>
              <a:gd name="connsiteX211" fmla="*/ 10380787 w 10561092"/>
              <a:gd name="connsiteY211" fmla="*/ 30937 h 5119827"/>
              <a:gd name="connsiteX212" fmla="*/ 10455472 w 10561092"/>
              <a:gd name="connsiteY212" fmla="*/ 1 h 5119827"/>
              <a:gd name="connsiteX213" fmla="*/ 10561092 w 10561092"/>
              <a:gd name="connsiteY213" fmla="*/ 105621 h 5119827"/>
              <a:gd name="connsiteX214" fmla="*/ 10496584 w 10561092"/>
              <a:gd name="connsiteY214" fmla="*/ 202941 h 5119827"/>
              <a:gd name="connsiteX215" fmla="*/ 10492792 w 10561092"/>
              <a:gd name="connsiteY215" fmla="*/ 203706 h 5119827"/>
              <a:gd name="connsiteX216" fmla="*/ 10496584 w 10561092"/>
              <a:gd name="connsiteY216" fmla="*/ 204472 h 5119827"/>
              <a:gd name="connsiteX217" fmla="*/ 10561092 w 10561092"/>
              <a:gd name="connsiteY217" fmla="*/ 301791 h 5119827"/>
              <a:gd name="connsiteX218" fmla="*/ 10496584 w 10561092"/>
              <a:gd name="connsiteY218" fmla="*/ 399111 h 5119827"/>
              <a:gd name="connsiteX219" fmla="*/ 10492792 w 10561092"/>
              <a:gd name="connsiteY219" fmla="*/ 399877 h 5119827"/>
              <a:gd name="connsiteX220" fmla="*/ 10496584 w 10561092"/>
              <a:gd name="connsiteY220" fmla="*/ 400642 h 5119827"/>
              <a:gd name="connsiteX221" fmla="*/ 10561092 w 10561092"/>
              <a:gd name="connsiteY221" fmla="*/ 497962 h 5119827"/>
              <a:gd name="connsiteX222" fmla="*/ 10496584 w 10561092"/>
              <a:gd name="connsiteY222" fmla="*/ 595282 h 5119827"/>
              <a:gd name="connsiteX223" fmla="*/ 10492792 w 10561092"/>
              <a:gd name="connsiteY223" fmla="*/ 596047 h 5119827"/>
              <a:gd name="connsiteX224" fmla="*/ 10496584 w 10561092"/>
              <a:gd name="connsiteY224" fmla="*/ 596813 h 5119827"/>
              <a:gd name="connsiteX225" fmla="*/ 10561092 w 10561092"/>
              <a:gd name="connsiteY225" fmla="*/ 694132 h 5119827"/>
              <a:gd name="connsiteX226" fmla="*/ 10496584 w 10561092"/>
              <a:gd name="connsiteY226" fmla="*/ 791452 h 5119827"/>
              <a:gd name="connsiteX227" fmla="*/ 10492792 w 10561092"/>
              <a:gd name="connsiteY227" fmla="*/ 792218 h 5119827"/>
              <a:gd name="connsiteX228" fmla="*/ 10496584 w 10561092"/>
              <a:gd name="connsiteY228" fmla="*/ 792983 h 5119827"/>
              <a:gd name="connsiteX229" fmla="*/ 10561092 w 10561092"/>
              <a:gd name="connsiteY229" fmla="*/ 890302 h 5119827"/>
              <a:gd name="connsiteX230" fmla="*/ 10496584 w 10561092"/>
              <a:gd name="connsiteY230" fmla="*/ 987622 h 5119827"/>
              <a:gd name="connsiteX231" fmla="*/ 10492792 w 10561092"/>
              <a:gd name="connsiteY231" fmla="*/ 988388 h 5119827"/>
              <a:gd name="connsiteX232" fmla="*/ 10496584 w 10561092"/>
              <a:gd name="connsiteY232" fmla="*/ 989153 h 5119827"/>
              <a:gd name="connsiteX233" fmla="*/ 10561092 w 10561092"/>
              <a:gd name="connsiteY233" fmla="*/ 1086473 h 5119827"/>
              <a:gd name="connsiteX234" fmla="*/ 10496584 w 10561092"/>
              <a:gd name="connsiteY234" fmla="*/ 1183793 h 5119827"/>
              <a:gd name="connsiteX235" fmla="*/ 10492793 w 10561092"/>
              <a:gd name="connsiteY235" fmla="*/ 1184558 h 5119827"/>
              <a:gd name="connsiteX236" fmla="*/ 10496584 w 10561092"/>
              <a:gd name="connsiteY236" fmla="*/ 1185324 h 5119827"/>
              <a:gd name="connsiteX237" fmla="*/ 10561092 w 10561092"/>
              <a:gd name="connsiteY237" fmla="*/ 1282643 h 5119827"/>
              <a:gd name="connsiteX238" fmla="*/ 10496584 w 10561092"/>
              <a:gd name="connsiteY238" fmla="*/ 1379963 h 5119827"/>
              <a:gd name="connsiteX239" fmla="*/ 10492792 w 10561092"/>
              <a:gd name="connsiteY239" fmla="*/ 1380729 h 5119827"/>
              <a:gd name="connsiteX240" fmla="*/ 10496584 w 10561092"/>
              <a:gd name="connsiteY240" fmla="*/ 1381494 h 5119827"/>
              <a:gd name="connsiteX241" fmla="*/ 10561092 w 10561092"/>
              <a:gd name="connsiteY241" fmla="*/ 1478814 h 5119827"/>
              <a:gd name="connsiteX242" fmla="*/ 10496584 w 10561092"/>
              <a:gd name="connsiteY242" fmla="*/ 1576134 h 5119827"/>
              <a:gd name="connsiteX243" fmla="*/ 10492792 w 10561092"/>
              <a:gd name="connsiteY243" fmla="*/ 1576899 h 5119827"/>
              <a:gd name="connsiteX244" fmla="*/ 10496584 w 10561092"/>
              <a:gd name="connsiteY244" fmla="*/ 1577665 h 5119827"/>
              <a:gd name="connsiteX245" fmla="*/ 10561092 w 10561092"/>
              <a:gd name="connsiteY245" fmla="*/ 1674984 h 5119827"/>
              <a:gd name="connsiteX246" fmla="*/ 10496584 w 10561092"/>
              <a:gd name="connsiteY246" fmla="*/ 1772304 h 5119827"/>
              <a:gd name="connsiteX247" fmla="*/ 10492792 w 10561092"/>
              <a:gd name="connsiteY247" fmla="*/ 1773070 h 5119827"/>
              <a:gd name="connsiteX248" fmla="*/ 10496584 w 10561092"/>
              <a:gd name="connsiteY248" fmla="*/ 1773835 h 5119827"/>
              <a:gd name="connsiteX249" fmla="*/ 10561092 w 10561092"/>
              <a:gd name="connsiteY249" fmla="*/ 1871155 h 5119827"/>
              <a:gd name="connsiteX250" fmla="*/ 10496584 w 10561092"/>
              <a:gd name="connsiteY250" fmla="*/ 1968475 h 5119827"/>
              <a:gd name="connsiteX251" fmla="*/ 10492792 w 10561092"/>
              <a:gd name="connsiteY251" fmla="*/ 1969240 h 5119827"/>
              <a:gd name="connsiteX252" fmla="*/ 10496584 w 10561092"/>
              <a:gd name="connsiteY252" fmla="*/ 1970006 h 5119827"/>
              <a:gd name="connsiteX253" fmla="*/ 10561092 w 10561092"/>
              <a:gd name="connsiteY253" fmla="*/ 2067325 h 5119827"/>
              <a:gd name="connsiteX254" fmla="*/ 10496584 w 10561092"/>
              <a:gd name="connsiteY254" fmla="*/ 2164645 h 5119827"/>
              <a:gd name="connsiteX255" fmla="*/ 10492792 w 10561092"/>
              <a:gd name="connsiteY255" fmla="*/ 2165411 h 5119827"/>
              <a:gd name="connsiteX256" fmla="*/ 10496584 w 10561092"/>
              <a:gd name="connsiteY256" fmla="*/ 2166176 h 5119827"/>
              <a:gd name="connsiteX257" fmla="*/ 10561092 w 10561092"/>
              <a:gd name="connsiteY257" fmla="*/ 2263496 h 5119827"/>
              <a:gd name="connsiteX258" fmla="*/ 10496584 w 10561092"/>
              <a:gd name="connsiteY258" fmla="*/ 2360816 h 5119827"/>
              <a:gd name="connsiteX259" fmla="*/ 10492792 w 10561092"/>
              <a:gd name="connsiteY259" fmla="*/ 2361581 h 5119827"/>
              <a:gd name="connsiteX260" fmla="*/ 10496584 w 10561092"/>
              <a:gd name="connsiteY260" fmla="*/ 2362347 h 5119827"/>
              <a:gd name="connsiteX261" fmla="*/ 10561092 w 10561092"/>
              <a:gd name="connsiteY261" fmla="*/ 2459666 h 5119827"/>
              <a:gd name="connsiteX262" fmla="*/ 10530157 w 10561092"/>
              <a:gd name="connsiteY262" fmla="*/ 2534351 h 5119827"/>
              <a:gd name="connsiteX263" fmla="*/ 10498226 w 10561092"/>
              <a:gd name="connsiteY263" fmla="*/ 2555879 h 5119827"/>
              <a:gd name="connsiteX264" fmla="*/ 10530157 w 10561092"/>
              <a:gd name="connsiteY264" fmla="*/ 2577407 h 5119827"/>
              <a:gd name="connsiteX265" fmla="*/ 10561092 w 10561092"/>
              <a:gd name="connsiteY265" fmla="*/ 2652091 h 5119827"/>
              <a:gd name="connsiteX266" fmla="*/ 10496584 w 10561092"/>
              <a:gd name="connsiteY266" fmla="*/ 2749411 h 5119827"/>
              <a:gd name="connsiteX267" fmla="*/ 10492792 w 10561092"/>
              <a:gd name="connsiteY267" fmla="*/ 2750176 h 5119827"/>
              <a:gd name="connsiteX268" fmla="*/ 10496584 w 10561092"/>
              <a:gd name="connsiteY268" fmla="*/ 2750942 h 5119827"/>
              <a:gd name="connsiteX269" fmla="*/ 10561092 w 10561092"/>
              <a:gd name="connsiteY269" fmla="*/ 2848262 h 5119827"/>
              <a:gd name="connsiteX270" fmla="*/ 10496584 w 10561092"/>
              <a:gd name="connsiteY270" fmla="*/ 2945581 h 5119827"/>
              <a:gd name="connsiteX271" fmla="*/ 10492792 w 10561092"/>
              <a:gd name="connsiteY271" fmla="*/ 2946347 h 5119827"/>
              <a:gd name="connsiteX272" fmla="*/ 10496584 w 10561092"/>
              <a:gd name="connsiteY272" fmla="*/ 2947112 h 5119827"/>
              <a:gd name="connsiteX273" fmla="*/ 10561092 w 10561092"/>
              <a:gd name="connsiteY273" fmla="*/ 3044432 h 5119827"/>
              <a:gd name="connsiteX274" fmla="*/ 10496584 w 10561092"/>
              <a:gd name="connsiteY274" fmla="*/ 3141752 h 5119827"/>
              <a:gd name="connsiteX275" fmla="*/ 10492792 w 10561092"/>
              <a:gd name="connsiteY275" fmla="*/ 3142517 h 5119827"/>
              <a:gd name="connsiteX276" fmla="*/ 10496584 w 10561092"/>
              <a:gd name="connsiteY276" fmla="*/ 3143283 h 5119827"/>
              <a:gd name="connsiteX277" fmla="*/ 10561092 w 10561092"/>
              <a:gd name="connsiteY277" fmla="*/ 3240603 h 5119827"/>
              <a:gd name="connsiteX278" fmla="*/ 10496584 w 10561092"/>
              <a:gd name="connsiteY278" fmla="*/ 3337922 h 5119827"/>
              <a:gd name="connsiteX279" fmla="*/ 10492792 w 10561092"/>
              <a:gd name="connsiteY279" fmla="*/ 3338688 h 5119827"/>
              <a:gd name="connsiteX280" fmla="*/ 10496584 w 10561092"/>
              <a:gd name="connsiteY280" fmla="*/ 3339453 h 5119827"/>
              <a:gd name="connsiteX281" fmla="*/ 10561092 w 10561092"/>
              <a:gd name="connsiteY281" fmla="*/ 3436773 h 5119827"/>
              <a:gd name="connsiteX282" fmla="*/ 10496584 w 10561092"/>
              <a:gd name="connsiteY282" fmla="*/ 3534092 h 5119827"/>
              <a:gd name="connsiteX283" fmla="*/ 10492792 w 10561092"/>
              <a:gd name="connsiteY283" fmla="*/ 3534858 h 5119827"/>
              <a:gd name="connsiteX284" fmla="*/ 10496584 w 10561092"/>
              <a:gd name="connsiteY284" fmla="*/ 3535623 h 5119827"/>
              <a:gd name="connsiteX285" fmla="*/ 10561092 w 10561092"/>
              <a:gd name="connsiteY285" fmla="*/ 3632943 h 5119827"/>
              <a:gd name="connsiteX286" fmla="*/ 10496584 w 10561092"/>
              <a:gd name="connsiteY286" fmla="*/ 3730263 h 5119827"/>
              <a:gd name="connsiteX287" fmla="*/ 10492793 w 10561092"/>
              <a:gd name="connsiteY287" fmla="*/ 3731028 h 5119827"/>
              <a:gd name="connsiteX288" fmla="*/ 10496584 w 10561092"/>
              <a:gd name="connsiteY288" fmla="*/ 3731794 h 5119827"/>
              <a:gd name="connsiteX289" fmla="*/ 10561092 w 10561092"/>
              <a:gd name="connsiteY289" fmla="*/ 3829113 h 5119827"/>
              <a:gd name="connsiteX290" fmla="*/ 10496584 w 10561092"/>
              <a:gd name="connsiteY290" fmla="*/ 3926433 h 5119827"/>
              <a:gd name="connsiteX291" fmla="*/ 10492792 w 10561092"/>
              <a:gd name="connsiteY291" fmla="*/ 3927199 h 5119827"/>
              <a:gd name="connsiteX292" fmla="*/ 10496584 w 10561092"/>
              <a:gd name="connsiteY292" fmla="*/ 3927964 h 5119827"/>
              <a:gd name="connsiteX293" fmla="*/ 10561092 w 10561092"/>
              <a:gd name="connsiteY293" fmla="*/ 4025284 h 5119827"/>
              <a:gd name="connsiteX294" fmla="*/ 10496584 w 10561092"/>
              <a:gd name="connsiteY294" fmla="*/ 4122604 h 5119827"/>
              <a:gd name="connsiteX295" fmla="*/ 10492792 w 10561092"/>
              <a:gd name="connsiteY295" fmla="*/ 4123369 h 5119827"/>
              <a:gd name="connsiteX296" fmla="*/ 10496584 w 10561092"/>
              <a:gd name="connsiteY296" fmla="*/ 4124135 h 5119827"/>
              <a:gd name="connsiteX297" fmla="*/ 10561092 w 10561092"/>
              <a:gd name="connsiteY297" fmla="*/ 4221454 h 5119827"/>
              <a:gd name="connsiteX298" fmla="*/ 10496584 w 10561092"/>
              <a:gd name="connsiteY298" fmla="*/ 4318774 h 5119827"/>
              <a:gd name="connsiteX299" fmla="*/ 10492792 w 10561092"/>
              <a:gd name="connsiteY299" fmla="*/ 4319540 h 5119827"/>
              <a:gd name="connsiteX300" fmla="*/ 10496584 w 10561092"/>
              <a:gd name="connsiteY300" fmla="*/ 4320305 h 5119827"/>
              <a:gd name="connsiteX301" fmla="*/ 10561092 w 10561092"/>
              <a:gd name="connsiteY301" fmla="*/ 4417625 h 5119827"/>
              <a:gd name="connsiteX302" fmla="*/ 10496584 w 10561092"/>
              <a:gd name="connsiteY302" fmla="*/ 4514945 h 5119827"/>
              <a:gd name="connsiteX303" fmla="*/ 10492792 w 10561092"/>
              <a:gd name="connsiteY303" fmla="*/ 4515710 h 5119827"/>
              <a:gd name="connsiteX304" fmla="*/ 10496584 w 10561092"/>
              <a:gd name="connsiteY304" fmla="*/ 4516476 h 5119827"/>
              <a:gd name="connsiteX305" fmla="*/ 10561092 w 10561092"/>
              <a:gd name="connsiteY305" fmla="*/ 4613795 h 5119827"/>
              <a:gd name="connsiteX306" fmla="*/ 10496584 w 10561092"/>
              <a:gd name="connsiteY306" fmla="*/ 4711115 h 5119827"/>
              <a:gd name="connsiteX307" fmla="*/ 10492792 w 10561092"/>
              <a:gd name="connsiteY307" fmla="*/ 4711881 h 5119827"/>
              <a:gd name="connsiteX308" fmla="*/ 10496584 w 10561092"/>
              <a:gd name="connsiteY308" fmla="*/ 4712646 h 5119827"/>
              <a:gd name="connsiteX309" fmla="*/ 10561092 w 10561092"/>
              <a:gd name="connsiteY309" fmla="*/ 4809966 h 5119827"/>
              <a:gd name="connsiteX310" fmla="*/ 10496584 w 10561092"/>
              <a:gd name="connsiteY310" fmla="*/ 4907286 h 5119827"/>
              <a:gd name="connsiteX311" fmla="*/ 10492792 w 10561092"/>
              <a:gd name="connsiteY311" fmla="*/ 4908051 h 5119827"/>
              <a:gd name="connsiteX312" fmla="*/ 10496584 w 10561092"/>
              <a:gd name="connsiteY312" fmla="*/ 4908817 h 5119827"/>
              <a:gd name="connsiteX313" fmla="*/ 10561092 w 10561092"/>
              <a:gd name="connsiteY313" fmla="*/ 5006136 h 5119827"/>
              <a:gd name="connsiteX314" fmla="*/ 10455472 w 10561092"/>
              <a:gd name="connsiteY314" fmla="*/ 5111756 h 5119827"/>
              <a:gd name="connsiteX315" fmla="*/ 10358152 w 10561092"/>
              <a:gd name="connsiteY315" fmla="*/ 5047248 h 5119827"/>
              <a:gd name="connsiteX316" fmla="*/ 10350751 w 10561092"/>
              <a:gd name="connsiteY316" fmla="*/ 5010590 h 5119827"/>
              <a:gd name="connsiteX317" fmla="*/ 10349121 w 10561092"/>
              <a:gd name="connsiteY317" fmla="*/ 5010590 h 5119827"/>
              <a:gd name="connsiteX318" fmla="*/ 10349851 w 10561092"/>
              <a:gd name="connsiteY318" fmla="*/ 5014207 h 5119827"/>
              <a:gd name="connsiteX319" fmla="*/ 10244232 w 10561092"/>
              <a:gd name="connsiteY319" fmla="*/ 5119827 h 5119827"/>
              <a:gd name="connsiteX320" fmla="*/ 10146912 w 10561092"/>
              <a:gd name="connsiteY320" fmla="*/ 5055319 h 5119827"/>
              <a:gd name="connsiteX321" fmla="*/ 10146146 w 10561092"/>
              <a:gd name="connsiteY321" fmla="*/ 5051527 h 5119827"/>
              <a:gd name="connsiteX322" fmla="*/ 10145381 w 10561092"/>
              <a:gd name="connsiteY322" fmla="*/ 5055319 h 5119827"/>
              <a:gd name="connsiteX323" fmla="*/ 10048061 w 10561092"/>
              <a:gd name="connsiteY323" fmla="*/ 5119827 h 5119827"/>
              <a:gd name="connsiteX324" fmla="*/ 9950741 w 10561092"/>
              <a:gd name="connsiteY324" fmla="*/ 5055319 h 5119827"/>
              <a:gd name="connsiteX325" fmla="*/ 9949976 w 10561092"/>
              <a:gd name="connsiteY325" fmla="*/ 5051527 h 5119827"/>
              <a:gd name="connsiteX326" fmla="*/ 9949210 w 10561092"/>
              <a:gd name="connsiteY326" fmla="*/ 5055319 h 5119827"/>
              <a:gd name="connsiteX327" fmla="*/ 9851891 w 10561092"/>
              <a:gd name="connsiteY327" fmla="*/ 5119827 h 5119827"/>
              <a:gd name="connsiteX328" fmla="*/ 9754571 w 10561092"/>
              <a:gd name="connsiteY328" fmla="*/ 5055319 h 5119827"/>
              <a:gd name="connsiteX329" fmla="*/ 9753805 w 10561092"/>
              <a:gd name="connsiteY329" fmla="*/ 5051527 h 5119827"/>
              <a:gd name="connsiteX330" fmla="*/ 9753040 w 10561092"/>
              <a:gd name="connsiteY330" fmla="*/ 5055319 h 5119827"/>
              <a:gd name="connsiteX331" fmla="*/ 9655720 w 10561092"/>
              <a:gd name="connsiteY331" fmla="*/ 5119827 h 5119827"/>
              <a:gd name="connsiteX332" fmla="*/ 9558400 w 10561092"/>
              <a:gd name="connsiteY332" fmla="*/ 5055319 h 5119827"/>
              <a:gd name="connsiteX333" fmla="*/ 9557635 w 10561092"/>
              <a:gd name="connsiteY333" fmla="*/ 5051527 h 5119827"/>
              <a:gd name="connsiteX334" fmla="*/ 9556869 w 10561092"/>
              <a:gd name="connsiteY334" fmla="*/ 5055319 h 5119827"/>
              <a:gd name="connsiteX335" fmla="*/ 9459550 w 10561092"/>
              <a:gd name="connsiteY335" fmla="*/ 5119827 h 5119827"/>
              <a:gd name="connsiteX336" fmla="*/ 9362230 w 10561092"/>
              <a:gd name="connsiteY336" fmla="*/ 5055319 h 5119827"/>
              <a:gd name="connsiteX337" fmla="*/ 9361465 w 10561092"/>
              <a:gd name="connsiteY337" fmla="*/ 5051527 h 5119827"/>
              <a:gd name="connsiteX338" fmla="*/ 9360699 w 10561092"/>
              <a:gd name="connsiteY338" fmla="*/ 5055319 h 5119827"/>
              <a:gd name="connsiteX339" fmla="*/ 9263380 w 10561092"/>
              <a:gd name="connsiteY339" fmla="*/ 5119827 h 5119827"/>
              <a:gd name="connsiteX340" fmla="*/ 9166060 w 10561092"/>
              <a:gd name="connsiteY340" fmla="*/ 5055319 h 5119827"/>
              <a:gd name="connsiteX341" fmla="*/ 9165295 w 10561092"/>
              <a:gd name="connsiteY341" fmla="*/ 5051528 h 5119827"/>
              <a:gd name="connsiteX342" fmla="*/ 9164529 w 10561092"/>
              <a:gd name="connsiteY342" fmla="*/ 5055319 h 5119827"/>
              <a:gd name="connsiteX343" fmla="*/ 9067209 w 10561092"/>
              <a:gd name="connsiteY343" fmla="*/ 5119827 h 5119827"/>
              <a:gd name="connsiteX344" fmla="*/ 8969889 w 10561092"/>
              <a:gd name="connsiteY344" fmla="*/ 5055319 h 5119827"/>
              <a:gd name="connsiteX345" fmla="*/ 8969124 w 10561092"/>
              <a:gd name="connsiteY345" fmla="*/ 5051527 h 5119827"/>
              <a:gd name="connsiteX346" fmla="*/ 8968359 w 10561092"/>
              <a:gd name="connsiteY346" fmla="*/ 5055319 h 5119827"/>
              <a:gd name="connsiteX347" fmla="*/ 8871039 w 10561092"/>
              <a:gd name="connsiteY347" fmla="*/ 5119827 h 5119827"/>
              <a:gd name="connsiteX348" fmla="*/ 8773719 w 10561092"/>
              <a:gd name="connsiteY348" fmla="*/ 5055319 h 5119827"/>
              <a:gd name="connsiteX349" fmla="*/ 8772953 w 10561092"/>
              <a:gd name="connsiteY349" fmla="*/ 5051527 h 5119827"/>
              <a:gd name="connsiteX350" fmla="*/ 8772188 w 10561092"/>
              <a:gd name="connsiteY350" fmla="*/ 5055319 h 5119827"/>
              <a:gd name="connsiteX351" fmla="*/ 8674868 w 10561092"/>
              <a:gd name="connsiteY351" fmla="*/ 5119827 h 5119827"/>
              <a:gd name="connsiteX352" fmla="*/ 8577549 w 10561092"/>
              <a:gd name="connsiteY352" fmla="*/ 5055319 h 5119827"/>
              <a:gd name="connsiteX353" fmla="*/ 8576783 w 10561092"/>
              <a:gd name="connsiteY353" fmla="*/ 5051527 h 5119827"/>
              <a:gd name="connsiteX354" fmla="*/ 8576017 w 10561092"/>
              <a:gd name="connsiteY354" fmla="*/ 5055319 h 5119827"/>
              <a:gd name="connsiteX355" fmla="*/ 8478698 w 10561092"/>
              <a:gd name="connsiteY355" fmla="*/ 5119827 h 5119827"/>
              <a:gd name="connsiteX356" fmla="*/ 8381378 w 10561092"/>
              <a:gd name="connsiteY356" fmla="*/ 5055319 h 5119827"/>
              <a:gd name="connsiteX357" fmla="*/ 8380613 w 10561092"/>
              <a:gd name="connsiteY357" fmla="*/ 5051527 h 5119827"/>
              <a:gd name="connsiteX358" fmla="*/ 8379847 w 10561092"/>
              <a:gd name="connsiteY358" fmla="*/ 5055319 h 5119827"/>
              <a:gd name="connsiteX359" fmla="*/ 8282527 w 10561092"/>
              <a:gd name="connsiteY359" fmla="*/ 5119827 h 5119827"/>
              <a:gd name="connsiteX360" fmla="*/ 8185207 w 10561092"/>
              <a:gd name="connsiteY360" fmla="*/ 5055319 h 5119827"/>
              <a:gd name="connsiteX361" fmla="*/ 8184442 w 10561092"/>
              <a:gd name="connsiteY361" fmla="*/ 5051527 h 5119827"/>
              <a:gd name="connsiteX362" fmla="*/ 8183677 w 10561092"/>
              <a:gd name="connsiteY362" fmla="*/ 5055319 h 5119827"/>
              <a:gd name="connsiteX363" fmla="*/ 8086357 w 10561092"/>
              <a:gd name="connsiteY363" fmla="*/ 5119827 h 5119827"/>
              <a:gd name="connsiteX364" fmla="*/ 7989037 w 10561092"/>
              <a:gd name="connsiteY364" fmla="*/ 5055319 h 5119827"/>
              <a:gd name="connsiteX365" fmla="*/ 7988271 w 10561092"/>
              <a:gd name="connsiteY365" fmla="*/ 5051527 h 5119827"/>
              <a:gd name="connsiteX366" fmla="*/ 7987506 w 10561092"/>
              <a:gd name="connsiteY366" fmla="*/ 5055319 h 5119827"/>
              <a:gd name="connsiteX367" fmla="*/ 7890187 w 10561092"/>
              <a:gd name="connsiteY367" fmla="*/ 5119827 h 5119827"/>
              <a:gd name="connsiteX368" fmla="*/ 7815502 w 10561092"/>
              <a:gd name="connsiteY368" fmla="*/ 5088891 h 5119827"/>
              <a:gd name="connsiteX369" fmla="*/ 7802288 w 10561092"/>
              <a:gd name="connsiteY369" fmla="*/ 5069292 h 5119827"/>
              <a:gd name="connsiteX370" fmla="*/ 7789074 w 10561092"/>
              <a:gd name="connsiteY370" fmla="*/ 5088891 h 5119827"/>
              <a:gd name="connsiteX371" fmla="*/ 7714390 w 10561092"/>
              <a:gd name="connsiteY371" fmla="*/ 5119827 h 5119827"/>
              <a:gd name="connsiteX372" fmla="*/ 7617070 w 10561092"/>
              <a:gd name="connsiteY372" fmla="*/ 5055319 h 5119827"/>
              <a:gd name="connsiteX373" fmla="*/ 7616304 w 10561092"/>
              <a:gd name="connsiteY373" fmla="*/ 5051527 h 5119827"/>
              <a:gd name="connsiteX374" fmla="*/ 7615539 w 10561092"/>
              <a:gd name="connsiteY374" fmla="*/ 5055319 h 5119827"/>
              <a:gd name="connsiteX375" fmla="*/ 7518219 w 10561092"/>
              <a:gd name="connsiteY375" fmla="*/ 5119827 h 5119827"/>
              <a:gd name="connsiteX376" fmla="*/ 7420899 w 10561092"/>
              <a:gd name="connsiteY376" fmla="*/ 5055319 h 5119827"/>
              <a:gd name="connsiteX377" fmla="*/ 7420134 w 10561092"/>
              <a:gd name="connsiteY377" fmla="*/ 5051527 h 5119827"/>
              <a:gd name="connsiteX378" fmla="*/ 7419368 w 10561092"/>
              <a:gd name="connsiteY378" fmla="*/ 5055319 h 5119827"/>
              <a:gd name="connsiteX379" fmla="*/ 7322049 w 10561092"/>
              <a:gd name="connsiteY379" fmla="*/ 5119827 h 5119827"/>
              <a:gd name="connsiteX380" fmla="*/ 7224729 w 10561092"/>
              <a:gd name="connsiteY380" fmla="*/ 5055319 h 5119827"/>
              <a:gd name="connsiteX381" fmla="*/ 7223963 w 10561092"/>
              <a:gd name="connsiteY381" fmla="*/ 5051527 h 5119827"/>
              <a:gd name="connsiteX382" fmla="*/ 7223198 w 10561092"/>
              <a:gd name="connsiteY382" fmla="*/ 5055319 h 5119827"/>
              <a:gd name="connsiteX383" fmla="*/ 7125878 w 10561092"/>
              <a:gd name="connsiteY383" fmla="*/ 5119827 h 5119827"/>
              <a:gd name="connsiteX384" fmla="*/ 7028558 w 10561092"/>
              <a:gd name="connsiteY384" fmla="*/ 5055319 h 5119827"/>
              <a:gd name="connsiteX385" fmla="*/ 7027793 w 10561092"/>
              <a:gd name="connsiteY385" fmla="*/ 5051527 h 5119827"/>
              <a:gd name="connsiteX386" fmla="*/ 7027027 w 10561092"/>
              <a:gd name="connsiteY386" fmla="*/ 5055319 h 5119827"/>
              <a:gd name="connsiteX387" fmla="*/ 6929708 w 10561092"/>
              <a:gd name="connsiteY387" fmla="*/ 5119827 h 5119827"/>
              <a:gd name="connsiteX388" fmla="*/ 6832388 w 10561092"/>
              <a:gd name="connsiteY388" fmla="*/ 5055319 h 5119827"/>
              <a:gd name="connsiteX389" fmla="*/ 6831623 w 10561092"/>
              <a:gd name="connsiteY389" fmla="*/ 5051527 h 5119827"/>
              <a:gd name="connsiteX390" fmla="*/ 6830857 w 10561092"/>
              <a:gd name="connsiteY390" fmla="*/ 5055319 h 5119827"/>
              <a:gd name="connsiteX391" fmla="*/ 6733538 w 10561092"/>
              <a:gd name="connsiteY391" fmla="*/ 5119827 h 5119827"/>
              <a:gd name="connsiteX392" fmla="*/ 6636218 w 10561092"/>
              <a:gd name="connsiteY392" fmla="*/ 5055319 h 5119827"/>
              <a:gd name="connsiteX393" fmla="*/ 6635453 w 10561092"/>
              <a:gd name="connsiteY393" fmla="*/ 5051528 h 5119827"/>
              <a:gd name="connsiteX394" fmla="*/ 6634687 w 10561092"/>
              <a:gd name="connsiteY394" fmla="*/ 5055319 h 5119827"/>
              <a:gd name="connsiteX395" fmla="*/ 6537367 w 10561092"/>
              <a:gd name="connsiteY395" fmla="*/ 5119827 h 5119827"/>
              <a:gd name="connsiteX396" fmla="*/ 6440047 w 10561092"/>
              <a:gd name="connsiteY396" fmla="*/ 5055319 h 5119827"/>
              <a:gd name="connsiteX397" fmla="*/ 6439282 w 10561092"/>
              <a:gd name="connsiteY397" fmla="*/ 5051527 h 5119827"/>
              <a:gd name="connsiteX398" fmla="*/ 6438517 w 10561092"/>
              <a:gd name="connsiteY398" fmla="*/ 5055319 h 5119827"/>
              <a:gd name="connsiteX399" fmla="*/ 6341197 w 10561092"/>
              <a:gd name="connsiteY399" fmla="*/ 5119827 h 5119827"/>
              <a:gd name="connsiteX400" fmla="*/ 6243877 w 10561092"/>
              <a:gd name="connsiteY400" fmla="*/ 5055319 h 5119827"/>
              <a:gd name="connsiteX401" fmla="*/ 6243111 w 10561092"/>
              <a:gd name="connsiteY401" fmla="*/ 5051527 h 5119827"/>
              <a:gd name="connsiteX402" fmla="*/ 6242346 w 10561092"/>
              <a:gd name="connsiteY402" fmla="*/ 5055319 h 5119827"/>
              <a:gd name="connsiteX403" fmla="*/ 6145026 w 10561092"/>
              <a:gd name="connsiteY403" fmla="*/ 5119827 h 5119827"/>
              <a:gd name="connsiteX404" fmla="*/ 6047707 w 10561092"/>
              <a:gd name="connsiteY404" fmla="*/ 5055319 h 5119827"/>
              <a:gd name="connsiteX405" fmla="*/ 6046941 w 10561092"/>
              <a:gd name="connsiteY405" fmla="*/ 5051527 h 5119827"/>
              <a:gd name="connsiteX406" fmla="*/ 6046175 w 10561092"/>
              <a:gd name="connsiteY406" fmla="*/ 5055319 h 5119827"/>
              <a:gd name="connsiteX407" fmla="*/ 5948856 w 10561092"/>
              <a:gd name="connsiteY407" fmla="*/ 5119827 h 5119827"/>
              <a:gd name="connsiteX408" fmla="*/ 5851536 w 10561092"/>
              <a:gd name="connsiteY408" fmla="*/ 5055319 h 5119827"/>
              <a:gd name="connsiteX409" fmla="*/ 5850771 w 10561092"/>
              <a:gd name="connsiteY409" fmla="*/ 5051527 h 5119827"/>
              <a:gd name="connsiteX410" fmla="*/ 5850005 w 10561092"/>
              <a:gd name="connsiteY410" fmla="*/ 5055319 h 5119827"/>
              <a:gd name="connsiteX411" fmla="*/ 5752686 w 10561092"/>
              <a:gd name="connsiteY411" fmla="*/ 5119827 h 5119827"/>
              <a:gd name="connsiteX412" fmla="*/ 5655366 w 10561092"/>
              <a:gd name="connsiteY412" fmla="*/ 5055319 h 5119827"/>
              <a:gd name="connsiteX413" fmla="*/ 5654600 w 10561092"/>
              <a:gd name="connsiteY413" fmla="*/ 5051527 h 5119827"/>
              <a:gd name="connsiteX414" fmla="*/ 5653835 w 10561092"/>
              <a:gd name="connsiteY414" fmla="*/ 5055319 h 5119827"/>
              <a:gd name="connsiteX415" fmla="*/ 5556515 w 10561092"/>
              <a:gd name="connsiteY415" fmla="*/ 5119827 h 5119827"/>
              <a:gd name="connsiteX416" fmla="*/ 5459195 w 10561092"/>
              <a:gd name="connsiteY416" fmla="*/ 5055319 h 5119827"/>
              <a:gd name="connsiteX417" fmla="*/ 5458430 w 10561092"/>
              <a:gd name="connsiteY417" fmla="*/ 5051527 h 5119827"/>
              <a:gd name="connsiteX418" fmla="*/ 5457664 w 10561092"/>
              <a:gd name="connsiteY418" fmla="*/ 5055319 h 5119827"/>
              <a:gd name="connsiteX419" fmla="*/ 5360345 w 10561092"/>
              <a:gd name="connsiteY419" fmla="*/ 5119827 h 5119827"/>
              <a:gd name="connsiteX420" fmla="*/ 5285660 w 10561092"/>
              <a:gd name="connsiteY420" fmla="*/ 5088891 h 5119827"/>
              <a:gd name="connsiteX421" fmla="*/ 5266366 w 10561092"/>
              <a:gd name="connsiteY421" fmla="*/ 5060274 h 5119827"/>
              <a:gd name="connsiteX422" fmla="*/ 5247073 w 10561092"/>
              <a:gd name="connsiteY422" fmla="*/ 5088890 h 5119827"/>
              <a:gd name="connsiteX423" fmla="*/ 5172388 w 10561092"/>
              <a:gd name="connsiteY423" fmla="*/ 5119826 h 5119827"/>
              <a:gd name="connsiteX424" fmla="*/ 5075068 w 10561092"/>
              <a:gd name="connsiteY424" fmla="*/ 5055318 h 5119827"/>
              <a:gd name="connsiteX425" fmla="*/ 5074303 w 10561092"/>
              <a:gd name="connsiteY425" fmla="*/ 5051526 h 5119827"/>
              <a:gd name="connsiteX426" fmla="*/ 5073537 w 10561092"/>
              <a:gd name="connsiteY426" fmla="*/ 5055318 h 5119827"/>
              <a:gd name="connsiteX427" fmla="*/ 4976217 w 10561092"/>
              <a:gd name="connsiteY427" fmla="*/ 5119826 h 5119827"/>
              <a:gd name="connsiteX428" fmla="*/ 4878898 w 10561092"/>
              <a:gd name="connsiteY428" fmla="*/ 5055318 h 5119827"/>
              <a:gd name="connsiteX429" fmla="*/ 4878132 w 10561092"/>
              <a:gd name="connsiteY429" fmla="*/ 5051526 h 5119827"/>
              <a:gd name="connsiteX430" fmla="*/ 4877367 w 10561092"/>
              <a:gd name="connsiteY430" fmla="*/ 5055318 h 5119827"/>
              <a:gd name="connsiteX431" fmla="*/ 4780047 w 10561092"/>
              <a:gd name="connsiteY431" fmla="*/ 5119826 h 5119827"/>
              <a:gd name="connsiteX432" fmla="*/ 4682727 w 10561092"/>
              <a:gd name="connsiteY432" fmla="*/ 5055318 h 5119827"/>
              <a:gd name="connsiteX433" fmla="*/ 4681962 w 10561092"/>
              <a:gd name="connsiteY433" fmla="*/ 5051526 h 5119827"/>
              <a:gd name="connsiteX434" fmla="*/ 4681196 w 10561092"/>
              <a:gd name="connsiteY434" fmla="*/ 5055318 h 5119827"/>
              <a:gd name="connsiteX435" fmla="*/ 4583876 w 10561092"/>
              <a:gd name="connsiteY435" fmla="*/ 5119826 h 5119827"/>
              <a:gd name="connsiteX436" fmla="*/ 4486557 w 10561092"/>
              <a:gd name="connsiteY436" fmla="*/ 5055318 h 5119827"/>
              <a:gd name="connsiteX437" fmla="*/ 4485791 w 10561092"/>
              <a:gd name="connsiteY437" fmla="*/ 5051526 h 5119827"/>
              <a:gd name="connsiteX438" fmla="*/ 4485026 w 10561092"/>
              <a:gd name="connsiteY438" fmla="*/ 5055318 h 5119827"/>
              <a:gd name="connsiteX439" fmla="*/ 4387706 w 10561092"/>
              <a:gd name="connsiteY439" fmla="*/ 5119826 h 5119827"/>
              <a:gd name="connsiteX440" fmla="*/ 4290387 w 10561092"/>
              <a:gd name="connsiteY440" fmla="*/ 5055318 h 5119827"/>
              <a:gd name="connsiteX441" fmla="*/ 4289621 w 10561092"/>
              <a:gd name="connsiteY441" fmla="*/ 5051526 h 5119827"/>
              <a:gd name="connsiteX442" fmla="*/ 4288856 w 10561092"/>
              <a:gd name="connsiteY442" fmla="*/ 5055318 h 5119827"/>
              <a:gd name="connsiteX443" fmla="*/ 4191536 w 10561092"/>
              <a:gd name="connsiteY443" fmla="*/ 5119826 h 5119827"/>
              <a:gd name="connsiteX444" fmla="*/ 4094216 w 10561092"/>
              <a:gd name="connsiteY444" fmla="*/ 5055318 h 5119827"/>
              <a:gd name="connsiteX445" fmla="*/ 4093451 w 10561092"/>
              <a:gd name="connsiteY445" fmla="*/ 5051527 h 5119827"/>
              <a:gd name="connsiteX446" fmla="*/ 4092685 w 10561092"/>
              <a:gd name="connsiteY446" fmla="*/ 5055318 h 5119827"/>
              <a:gd name="connsiteX447" fmla="*/ 3995365 w 10561092"/>
              <a:gd name="connsiteY447" fmla="*/ 5119826 h 5119827"/>
              <a:gd name="connsiteX448" fmla="*/ 3898046 w 10561092"/>
              <a:gd name="connsiteY448" fmla="*/ 5055318 h 5119827"/>
              <a:gd name="connsiteX449" fmla="*/ 3897280 w 10561092"/>
              <a:gd name="connsiteY449" fmla="*/ 5051526 h 5119827"/>
              <a:gd name="connsiteX450" fmla="*/ 3896515 w 10561092"/>
              <a:gd name="connsiteY450" fmla="*/ 5055318 h 5119827"/>
              <a:gd name="connsiteX451" fmla="*/ 3799195 w 10561092"/>
              <a:gd name="connsiteY451" fmla="*/ 5119826 h 5119827"/>
              <a:gd name="connsiteX452" fmla="*/ 3701875 w 10561092"/>
              <a:gd name="connsiteY452" fmla="*/ 5055318 h 5119827"/>
              <a:gd name="connsiteX453" fmla="*/ 3701110 w 10561092"/>
              <a:gd name="connsiteY453" fmla="*/ 5051526 h 5119827"/>
              <a:gd name="connsiteX454" fmla="*/ 3700344 w 10561092"/>
              <a:gd name="connsiteY454" fmla="*/ 5055318 h 5119827"/>
              <a:gd name="connsiteX455" fmla="*/ 3603024 w 10561092"/>
              <a:gd name="connsiteY455" fmla="*/ 5119826 h 5119827"/>
              <a:gd name="connsiteX456" fmla="*/ 3505705 w 10561092"/>
              <a:gd name="connsiteY456" fmla="*/ 5055318 h 5119827"/>
              <a:gd name="connsiteX457" fmla="*/ 3504939 w 10561092"/>
              <a:gd name="connsiteY457" fmla="*/ 5051526 h 5119827"/>
              <a:gd name="connsiteX458" fmla="*/ 3504174 w 10561092"/>
              <a:gd name="connsiteY458" fmla="*/ 5055318 h 5119827"/>
              <a:gd name="connsiteX459" fmla="*/ 3406854 w 10561092"/>
              <a:gd name="connsiteY459" fmla="*/ 5119826 h 5119827"/>
              <a:gd name="connsiteX460" fmla="*/ 3309534 w 10561092"/>
              <a:gd name="connsiteY460" fmla="*/ 5055318 h 5119827"/>
              <a:gd name="connsiteX461" fmla="*/ 3308769 w 10561092"/>
              <a:gd name="connsiteY461" fmla="*/ 5051526 h 5119827"/>
              <a:gd name="connsiteX462" fmla="*/ 3308003 w 10561092"/>
              <a:gd name="connsiteY462" fmla="*/ 5055318 h 5119827"/>
              <a:gd name="connsiteX463" fmla="*/ 3210684 w 10561092"/>
              <a:gd name="connsiteY463" fmla="*/ 5119826 h 5119827"/>
              <a:gd name="connsiteX464" fmla="*/ 3113364 w 10561092"/>
              <a:gd name="connsiteY464" fmla="*/ 5055318 h 5119827"/>
              <a:gd name="connsiteX465" fmla="*/ 3112598 w 10561092"/>
              <a:gd name="connsiteY465" fmla="*/ 5051526 h 5119827"/>
              <a:gd name="connsiteX466" fmla="*/ 3111833 w 10561092"/>
              <a:gd name="connsiteY466" fmla="*/ 5055318 h 5119827"/>
              <a:gd name="connsiteX467" fmla="*/ 3014513 w 10561092"/>
              <a:gd name="connsiteY467" fmla="*/ 5119826 h 5119827"/>
              <a:gd name="connsiteX468" fmla="*/ 2917193 w 10561092"/>
              <a:gd name="connsiteY468" fmla="*/ 5055318 h 5119827"/>
              <a:gd name="connsiteX469" fmla="*/ 2916428 w 10561092"/>
              <a:gd name="connsiteY469" fmla="*/ 5051526 h 5119827"/>
              <a:gd name="connsiteX470" fmla="*/ 2915662 w 10561092"/>
              <a:gd name="connsiteY470" fmla="*/ 5055318 h 5119827"/>
              <a:gd name="connsiteX471" fmla="*/ 2818343 w 10561092"/>
              <a:gd name="connsiteY471" fmla="*/ 5119826 h 5119827"/>
              <a:gd name="connsiteX472" fmla="*/ 2743658 w 10561092"/>
              <a:gd name="connsiteY472" fmla="*/ 5088890 h 5119827"/>
              <a:gd name="connsiteX473" fmla="*/ 2730444 w 10561092"/>
              <a:gd name="connsiteY473" fmla="*/ 5069292 h 5119827"/>
              <a:gd name="connsiteX474" fmla="*/ 2717230 w 10561092"/>
              <a:gd name="connsiteY474" fmla="*/ 5088890 h 5119827"/>
              <a:gd name="connsiteX475" fmla="*/ 2642546 w 10561092"/>
              <a:gd name="connsiteY475" fmla="*/ 5119826 h 5119827"/>
              <a:gd name="connsiteX476" fmla="*/ 2545226 w 10561092"/>
              <a:gd name="connsiteY476" fmla="*/ 5055318 h 5119827"/>
              <a:gd name="connsiteX477" fmla="*/ 2544461 w 10561092"/>
              <a:gd name="connsiteY477" fmla="*/ 5051526 h 5119827"/>
              <a:gd name="connsiteX478" fmla="*/ 2543695 w 10561092"/>
              <a:gd name="connsiteY478" fmla="*/ 5055318 h 5119827"/>
              <a:gd name="connsiteX479" fmla="*/ 2446375 w 10561092"/>
              <a:gd name="connsiteY479" fmla="*/ 5119826 h 5119827"/>
              <a:gd name="connsiteX480" fmla="*/ 2349056 w 10561092"/>
              <a:gd name="connsiteY480" fmla="*/ 5055318 h 5119827"/>
              <a:gd name="connsiteX481" fmla="*/ 2348290 w 10561092"/>
              <a:gd name="connsiteY481" fmla="*/ 5051526 h 5119827"/>
              <a:gd name="connsiteX482" fmla="*/ 2347525 w 10561092"/>
              <a:gd name="connsiteY482" fmla="*/ 5055318 h 5119827"/>
              <a:gd name="connsiteX483" fmla="*/ 2250205 w 10561092"/>
              <a:gd name="connsiteY483" fmla="*/ 5119826 h 5119827"/>
              <a:gd name="connsiteX484" fmla="*/ 2152885 w 10561092"/>
              <a:gd name="connsiteY484" fmla="*/ 5055318 h 5119827"/>
              <a:gd name="connsiteX485" fmla="*/ 2152120 w 10561092"/>
              <a:gd name="connsiteY485" fmla="*/ 5051526 h 5119827"/>
              <a:gd name="connsiteX486" fmla="*/ 2151354 w 10561092"/>
              <a:gd name="connsiteY486" fmla="*/ 5055318 h 5119827"/>
              <a:gd name="connsiteX487" fmla="*/ 2054034 w 10561092"/>
              <a:gd name="connsiteY487" fmla="*/ 5119826 h 5119827"/>
              <a:gd name="connsiteX488" fmla="*/ 1956715 w 10561092"/>
              <a:gd name="connsiteY488" fmla="*/ 5055318 h 5119827"/>
              <a:gd name="connsiteX489" fmla="*/ 1955949 w 10561092"/>
              <a:gd name="connsiteY489" fmla="*/ 5051526 h 5119827"/>
              <a:gd name="connsiteX490" fmla="*/ 1955184 w 10561092"/>
              <a:gd name="connsiteY490" fmla="*/ 5055318 h 5119827"/>
              <a:gd name="connsiteX491" fmla="*/ 1857864 w 10561092"/>
              <a:gd name="connsiteY491" fmla="*/ 5119826 h 5119827"/>
              <a:gd name="connsiteX492" fmla="*/ 1760545 w 10561092"/>
              <a:gd name="connsiteY492" fmla="*/ 5055318 h 5119827"/>
              <a:gd name="connsiteX493" fmla="*/ 1759779 w 10561092"/>
              <a:gd name="connsiteY493" fmla="*/ 5051526 h 5119827"/>
              <a:gd name="connsiteX494" fmla="*/ 1759014 w 10561092"/>
              <a:gd name="connsiteY494" fmla="*/ 5055318 h 5119827"/>
              <a:gd name="connsiteX495" fmla="*/ 1661695 w 10561092"/>
              <a:gd name="connsiteY495" fmla="*/ 5119826 h 5119827"/>
              <a:gd name="connsiteX496" fmla="*/ 1564375 w 10561092"/>
              <a:gd name="connsiteY496" fmla="*/ 5055318 h 5119827"/>
              <a:gd name="connsiteX497" fmla="*/ 1563610 w 10561092"/>
              <a:gd name="connsiteY497" fmla="*/ 5051527 h 5119827"/>
              <a:gd name="connsiteX498" fmla="*/ 1562844 w 10561092"/>
              <a:gd name="connsiteY498" fmla="*/ 5055318 h 5119827"/>
              <a:gd name="connsiteX499" fmla="*/ 1465524 w 10561092"/>
              <a:gd name="connsiteY499" fmla="*/ 5119826 h 5119827"/>
              <a:gd name="connsiteX500" fmla="*/ 1368205 w 10561092"/>
              <a:gd name="connsiteY500" fmla="*/ 5055318 h 5119827"/>
              <a:gd name="connsiteX501" fmla="*/ 1367439 w 10561092"/>
              <a:gd name="connsiteY501" fmla="*/ 5051526 h 5119827"/>
              <a:gd name="connsiteX502" fmla="*/ 1366674 w 10561092"/>
              <a:gd name="connsiteY502" fmla="*/ 5055318 h 5119827"/>
              <a:gd name="connsiteX503" fmla="*/ 1269354 w 10561092"/>
              <a:gd name="connsiteY503" fmla="*/ 5119826 h 5119827"/>
              <a:gd name="connsiteX504" fmla="*/ 1172035 w 10561092"/>
              <a:gd name="connsiteY504" fmla="*/ 5055318 h 5119827"/>
              <a:gd name="connsiteX505" fmla="*/ 1171269 w 10561092"/>
              <a:gd name="connsiteY505" fmla="*/ 5051526 h 5119827"/>
              <a:gd name="connsiteX506" fmla="*/ 1170504 w 10561092"/>
              <a:gd name="connsiteY506" fmla="*/ 5055318 h 5119827"/>
              <a:gd name="connsiteX507" fmla="*/ 1073183 w 10561092"/>
              <a:gd name="connsiteY507" fmla="*/ 5119826 h 5119827"/>
              <a:gd name="connsiteX508" fmla="*/ 975864 w 10561092"/>
              <a:gd name="connsiteY508" fmla="*/ 5055318 h 5119827"/>
              <a:gd name="connsiteX509" fmla="*/ 975099 w 10561092"/>
              <a:gd name="connsiteY509" fmla="*/ 5051526 h 5119827"/>
              <a:gd name="connsiteX510" fmla="*/ 974333 w 10561092"/>
              <a:gd name="connsiteY510" fmla="*/ 5055318 h 5119827"/>
              <a:gd name="connsiteX511" fmla="*/ 877013 w 10561092"/>
              <a:gd name="connsiteY511" fmla="*/ 5119826 h 5119827"/>
              <a:gd name="connsiteX512" fmla="*/ 779693 w 10561092"/>
              <a:gd name="connsiteY512" fmla="*/ 5055318 h 5119827"/>
              <a:gd name="connsiteX513" fmla="*/ 778928 w 10561092"/>
              <a:gd name="connsiteY513" fmla="*/ 5051526 h 5119827"/>
              <a:gd name="connsiteX514" fmla="*/ 778162 w 10561092"/>
              <a:gd name="connsiteY514" fmla="*/ 5055318 h 5119827"/>
              <a:gd name="connsiteX515" fmla="*/ 680843 w 10561092"/>
              <a:gd name="connsiteY515" fmla="*/ 5119826 h 5119827"/>
              <a:gd name="connsiteX516" fmla="*/ 583523 w 10561092"/>
              <a:gd name="connsiteY516" fmla="*/ 5055318 h 5119827"/>
              <a:gd name="connsiteX517" fmla="*/ 582758 w 10561092"/>
              <a:gd name="connsiteY517" fmla="*/ 5051526 h 5119827"/>
              <a:gd name="connsiteX518" fmla="*/ 581992 w 10561092"/>
              <a:gd name="connsiteY518" fmla="*/ 5055318 h 5119827"/>
              <a:gd name="connsiteX519" fmla="*/ 484672 w 10561092"/>
              <a:gd name="connsiteY519" fmla="*/ 5119826 h 5119827"/>
              <a:gd name="connsiteX520" fmla="*/ 387353 w 10561092"/>
              <a:gd name="connsiteY520" fmla="*/ 5055318 h 5119827"/>
              <a:gd name="connsiteX521" fmla="*/ 386587 w 10561092"/>
              <a:gd name="connsiteY521" fmla="*/ 5051526 h 5119827"/>
              <a:gd name="connsiteX522" fmla="*/ 385821 w 10561092"/>
              <a:gd name="connsiteY522" fmla="*/ 5055318 h 5119827"/>
              <a:gd name="connsiteX523" fmla="*/ 288502 w 10561092"/>
              <a:gd name="connsiteY523" fmla="*/ 5119826 h 5119827"/>
              <a:gd name="connsiteX524" fmla="*/ 213818 w 10561092"/>
              <a:gd name="connsiteY524" fmla="*/ 5088890 h 5119827"/>
              <a:gd name="connsiteX525" fmla="*/ 194340 w 10561092"/>
              <a:gd name="connsiteY525" fmla="*/ 5060002 h 5119827"/>
              <a:gd name="connsiteX526" fmla="*/ 180305 w 10561092"/>
              <a:gd name="connsiteY526" fmla="*/ 5080820 h 5119827"/>
              <a:gd name="connsiteX527" fmla="*/ 105619 w 10561092"/>
              <a:gd name="connsiteY527" fmla="*/ 5111755 h 5119827"/>
              <a:gd name="connsiteX528" fmla="*/ 0 w 10561092"/>
              <a:gd name="connsiteY528" fmla="*/ 5006135 h 5119827"/>
              <a:gd name="connsiteX529" fmla="*/ 64507 w 10561092"/>
              <a:gd name="connsiteY529" fmla="*/ 4908816 h 5119827"/>
              <a:gd name="connsiteX530" fmla="*/ 68299 w 10561092"/>
              <a:gd name="connsiteY530" fmla="*/ 4908050 h 5119827"/>
              <a:gd name="connsiteX531" fmla="*/ 64507 w 10561092"/>
              <a:gd name="connsiteY531" fmla="*/ 4907285 h 5119827"/>
              <a:gd name="connsiteX532" fmla="*/ 0 w 10561092"/>
              <a:gd name="connsiteY532" fmla="*/ 4809965 h 5119827"/>
              <a:gd name="connsiteX533" fmla="*/ 64507 w 10561092"/>
              <a:gd name="connsiteY533" fmla="*/ 4712645 h 5119827"/>
              <a:gd name="connsiteX534" fmla="*/ 68299 w 10561092"/>
              <a:gd name="connsiteY534" fmla="*/ 4711880 h 5119827"/>
              <a:gd name="connsiteX535" fmla="*/ 64507 w 10561092"/>
              <a:gd name="connsiteY535" fmla="*/ 4711114 h 5119827"/>
              <a:gd name="connsiteX536" fmla="*/ 0 w 10561092"/>
              <a:gd name="connsiteY536" fmla="*/ 4613794 h 5119827"/>
              <a:gd name="connsiteX537" fmla="*/ 64507 w 10561092"/>
              <a:gd name="connsiteY537" fmla="*/ 4516475 h 5119827"/>
              <a:gd name="connsiteX538" fmla="*/ 68299 w 10561092"/>
              <a:gd name="connsiteY538" fmla="*/ 4515709 h 5119827"/>
              <a:gd name="connsiteX539" fmla="*/ 64507 w 10561092"/>
              <a:gd name="connsiteY539" fmla="*/ 4514944 h 5119827"/>
              <a:gd name="connsiteX540" fmla="*/ 0 w 10561092"/>
              <a:gd name="connsiteY540" fmla="*/ 4417624 h 5119827"/>
              <a:gd name="connsiteX541" fmla="*/ 64507 w 10561092"/>
              <a:gd name="connsiteY541" fmla="*/ 4320304 h 5119827"/>
              <a:gd name="connsiteX542" fmla="*/ 68299 w 10561092"/>
              <a:gd name="connsiteY542" fmla="*/ 4319539 h 5119827"/>
              <a:gd name="connsiteX543" fmla="*/ 64507 w 10561092"/>
              <a:gd name="connsiteY543" fmla="*/ 4318773 h 5119827"/>
              <a:gd name="connsiteX544" fmla="*/ 0 w 10561092"/>
              <a:gd name="connsiteY544" fmla="*/ 4221453 h 5119827"/>
              <a:gd name="connsiteX545" fmla="*/ 64507 w 10561092"/>
              <a:gd name="connsiteY545" fmla="*/ 4124134 h 5119827"/>
              <a:gd name="connsiteX546" fmla="*/ 68299 w 10561092"/>
              <a:gd name="connsiteY546" fmla="*/ 4123368 h 5119827"/>
              <a:gd name="connsiteX547" fmla="*/ 64507 w 10561092"/>
              <a:gd name="connsiteY547" fmla="*/ 4122603 h 5119827"/>
              <a:gd name="connsiteX548" fmla="*/ 0 w 10561092"/>
              <a:gd name="connsiteY548" fmla="*/ 4025283 h 5119827"/>
              <a:gd name="connsiteX549" fmla="*/ 64507 w 10561092"/>
              <a:gd name="connsiteY549" fmla="*/ 3927963 h 5119827"/>
              <a:gd name="connsiteX550" fmla="*/ 68299 w 10561092"/>
              <a:gd name="connsiteY550" fmla="*/ 3927198 h 5119827"/>
              <a:gd name="connsiteX551" fmla="*/ 64507 w 10561092"/>
              <a:gd name="connsiteY551" fmla="*/ 3926432 h 5119827"/>
              <a:gd name="connsiteX552" fmla="*/ 0 w 10561092"/>
              <a:gd name="connsiteY552" fmla="*/ 3829112 h 5119827"/>
              <a:gd name="connsiteX553" fmla="*/ 64507 w 10561092"/>
              <a:gd name="connsiteY553" fmla="*/ 3731793 h 5119827"/>
              <a:gd name="connsiteX554" fmla="*/ 68299 w 10561092"/>
              <a:gd name="connsiteY554" fmla="*/ 3731027 h 5119827"/>
              <a:gd name="connsiteX555" fmla="*/ 64507 w 10561092"/>
              <a:gd name="connsiteY555" fmla="*/ 3730262 h 5119827"/>
              <a:gd name="connsiteX556" fmla="*/ 0 w 10561092"/>
              <a:gd name="connsiteY556" fmla="*/ 3632942 h 5119827"/>
              <a:gd name="connsiteX557" fmla="*/ 64507 w 10561092"/>
              <a:gd name="connsiteY557" fmla="*/ 3535622 h 5119827"/>
              <a:gd name="connsiteX558" fmla="*/ 68299 w 10561092"/>
              <a:gd name="connsiteY558" fmla="*/ 3534857 h 5119827"/>
              <a:gd name="connsiteX559" fmla="*/ 64507 w 10561092"/>
              <a:gd name="connsiteY559" fmla="*/ 3534091 h 5119827"/>
              <a:gd name="connsiteX560" fmla="*/ 0 w 10561092"/>
              <a:gd name="connsiteY560" fmla="*/ 3436772 h 5119827"/>
              <a:gd name="connsiteX561" fmla="*/ 64507 w 10561092"/>
              <a:gd name="connsiteY561" fmla="*/ 3339452 h 5119827"/>
              <a:gd name="connsiteX562" fmla="*/ 68299 w 10561092"/>
              <a:gd name="connsiteY562" fmla="*/ 3338687 h 5119827"/>
              <a:gd name="connsiteX563" fmla="*/ 64507 w 10561092"/>
              <a:gd name="connsiteY563" fmla="*/ 3337921 h 5119827"/>
              <a:gd name="connsiteX564" fmla="*/ 0 w 10561092"/>
              <a:gd name="connsiteY564" fmla="*/ 3240602 h 5119827"/>
              <a:gd name="connsiteX565" fmla="*/ 64507 w 10561092"/>
              <a:gd name="connsiteY565" fmla="*/ 3143282 h 5119827"/>
              <a:gd name="connsiteX566" fmla="*/ 68299 w 10561092"/>
              <a:gd name="connsiteY566" fmla="*/ 3142516 h 5119827"/>
              <a:gd name="connsiteX567" fmla="*/ 64507 w 10561092"/>
              <a:gd name="connsiteY567" fmla="*/ 3141751 h 5119827"/>
              <a:gd name="connsiteX568" fmla="*/ 0 w 10561092"/>
              <a:gd name="connsiteY568" fmla="*/ 3044431 h 5119827"/>
              <a:gd name="connsiteX569" fmla="*/ 64507 w 10561092"/>
              <a:gd name="connsiteY569" fmla="*/ 2947111 h 5119827"/>
              <a:gd name="connsiteX570" fmla="*/ 68299 w 10561092"/>
              <a:gd name="connsiteY570" fmla="*/ 2946346 h 5119827"/>
              <a:gd name="connsiteX571" fmla="*/ 64507 w 10561092"/>
              <a:gd name="connsiteY571" fmla="*/ 2945580 h 5119827"/>
              <a:gd name="connsiteX572" fmla="*/ 0 w 10561092"/>
              <a:gd name="connsiteY572" fmla="*/ 2848261 h 5119827"/>
              <a:gd name="connsiteX573" fmla="*/ 64507 w 10561092"/>
              <a:gd name="connsiteY573" fmla="*/ 2750941 h 5119827"/>
              <a:gd name="connsiteX574" fmla="*/ 68299 w 10561092"/>
              <a:gd name="connsiteY574" fmla="*/ 2750175 h 5119827"/>
              <a:gd name="connsiteX575" fmla="*/ 64507 w 10561092"/>
              <a:gd name="connsiteY575" fmla="*/ 2749410 h 5119827"/>
              <a:gd name="connsiteX576" fmla="*/ 0 w 10561092"/>
              <a:gd name="connsiteY576" fmla="*/ 2652090 h 5119827"/>
              <a:gd name="connsiteX577" fmla="*/ 30935 w 10561092"/>
              <a:gd name="connsiteY577" fmla="*/ 2577406 h 5119827"/>
              <a:gd name="connsiteX578" fmla="*/ 62865 w 10561092"/>
              <a:gd name="connsiteY578" fmla="*/ 2555878 h 5119827"/>
              <a:gd name="connsiteX579" fmla="*/ 30935 w 10561092"/>
              <a:gd name="connsiteY579" fmla="*/ 2534350 h 5119827"/>
              <a:gd name="connsiteX580" fmla="*/ 0 w 10561092"/>
              <a:gd name="connsiteY580" fmla="*/ 2459665 h 5119827"/>
              <a:gd name="connsiteX581" fmla="*/ 64507 w 10561092"/>
              <a:gd name="connsiteY581" fmla="*/ 2362346 h 5119827"/>
              <a:gd name="connsiteX582" fmla="*/ 68299 w 10561092"/>
              <a:gd name="connsiteY582" fmla="*/ 2361580 h 5119827"/>
              <a:gd name="connsiteX583" fmla="*/ 64507 w 10561092"/>
              <a:gd name="connsiteY583" fmla="*/ 2360815 h 5119827"/>
              <a:gd name="connsiteX584" fmla="*/ 0 w 10561092"/>
              <a:gd name="connsiteY584" fmla="*/ 2263495 h 5119827"/>
              <a:gd name="connsiteX585" fmla="*/ 64507 w 10561092"/>
              <a:gd name="connsiteY585" fmla="*/ 2166175 h 5119827"/>
              <a:gd name="connsiteX586" fmla="*/ 68299 w 10561092"/>
              <a:gd name="connsiteY586" fmla="*/ 2165410 h 5119827"/>
              <a:gd name="connsiteX587" fmla="*/ 64507 w 10561092"/>
              <a:gd name="connsiteY587" fmla="*/ 2164644 h 5119827"/>
              <a:gd name="connsiteX588" fmla="*/ 0 w 10561092"/>
              <a:gd name="connsiteY588" fmla="*/ 2067324 h 5119827"/>
              <a:gd name="connsiteX589" fmla="*/ 64507 w 10561092"/>
              <a:gd name="connsiteY589" fmla="*/ 1970005 h 5119827"/>
              <a:gd name="connsiteX590" fmla="*/ 68299 w 10561092"/>
              <a:gd name="connsiteY590" fmla="*/ 1969239 h 5119827"/>
              <a:gd name="connsiteX591" fmla="*/ 64507 w 10561092"/>
              <a:gd name="connsiteY591" fmla="*/ 1968474 h 5119827"/>
              <a:gd name="connsiteX592" fmla="*/ 0 w 10561092"/>
              <a:gd name="connsiteY592" fmla="*/ 1871154 h 5119827"/>
              <a:gd name="connsiteX593" fmla="*/ 64507 w 10561092"/>
              <a:gd name="connsiteY593" fmla="*/ 1773834 h 5119827"/>
              <a:gd name="connsiteX594" fmla="*/ 68299 w 10561092"/>
              <a:gd name="connsiteY594" fmla="*/ 1773069 h 5119827"/>
              <a:gd name="connsiteX595" fmla="*/ 64507 w 10561092"/>
              <a:gd name="connsiteY595" fmla="*/ 1772303 h 5119827"/>
              <a:gd name="connsiteX596" fmla="*/ 0 w 10561092"/>
              <a:gd name="connsiteY596" fmla="*/ 1674983 h 5119827"/>
              <a:gd name="connsiteX597" fmla="*/ 64507 w 10561092"/>
              <a:gd name="connsiteY597" fmla="*/ 1577664 h 5119827"/>
              <a:gd name="connsiteX598" fmla="*/ 68299 w 10561092"/>
              <a:gd name="connsiteY598" fmla="*/ 1576898 h 5119827"/>
              <a:gd name="connsiteX599" fmla="*/ 64507 w 10561092"/>
              <a:gd name="connsiteY599" fmla="*/ 1576133 h 5119827"/>
              <a:gd name="connsiteX600" fmla="*/ 0 w 10561092"/>
              <a:gd name="connsiteY600" fmla="*/ 1478813 h 5119827"/>
              <a:gd name="connsiteX601" fmla="*/ 64507 w 10561092"/>
              <a:gd name="connsiteY601" fmla="*/ 1381493 h 5119827"/>
              <a:gd name="connsiteX602" fmla="*/ 68299 w 10561092"/>
              <a:gd name="connsiteY602" fmla="*/ 1380728 h 5119827"/>
              <a:gd name="connsiteX603" fmla="*/ 64507 w 10561092"/>
              <a:gd name="connsiteY603" fmla="*/ 1379962 h 5119827"/>
              <a:gd name="connsiteX604" fmla="*/ 0 w 10561092"/>
              <a:gd name="connsiteY604" fmla="*/ 1282642 h 5119827"/>
              <a:gd name="connsiteX605" fmla="*/ 64507 w 10561092"/>
              <a:gd name="connsiteY605" fmla="*/ 1185323 h 5119827"/>
              <a:gd name="connsiteX606" fmla="*/ 68299 w 10561092"/>
              <a:gd name="connsiteY606" fmla="*/ 1184557 h 5119827"/>
              <a:gd name="connsiteX607" fmla="*/ 64507 w 10561092"/>
              <a:gd name="connsiteY607" fmla="*/ 1183792 h 5119827"/>
              <a:gd name="connsiteX608" fmla="*/ 0 w 10561092"/>
              <a:gd name="connsiteY608" fmla="*/ 1086472 h 5119827"/>
              <a:gd name="connsiteX609" fmla="*/ 64507 w 10561092"/>
              <a:gd name="connsiteY609" fmla="*/ 989152 h 5119827"/>
              <a:gd name="connsiteX610" fmla="*/ 68299 w 10561092"/>
              <a:gd name="connsiteY610" fmla="*/ 988387 h 5119827"/>
              <a:gd name="connsiteX611" fmla="*/ 64507 w 10561092"/>
              <a:gd name="connsiteY611" fmla="*/ 987621 h 5119827"/>
              <a:gd name="connsiteX612" fmla="*/ 0 w 10561092"/>
              <a:gd name="connsiteY612" fmla="*/ 890301 h 5119827"/>
              <a:gd name="connsiteX613" fmla="*/ 64507 w 10561092"/>
              <a:gd name="connsiteY613" fmla="*/ 792982 h 5119827"/>
              <a:gd name="connsiteX614" fmla="*/ 68299 w 10561092"/>
              <a:gd name="connsiteY614" fmla="*/ 792217 h 5119827"/>
              <a:gd name="connsiteX615" fmla="*/ 64507 w 10561092"/>
              <a:gd name="connsiteY615" fmla="*/ 791451 h 5119827"/>
              <a:gd name="connsiteX616" fmla="*/ 0 w 10561092"/>
              <a:gd name="connsiteY616" fmla="*/ 694131 h 5119827"/>
              <a:gd name="connsiteX617" fmla="*/ 64507 w 10561092"/>
              <a:gd name="connsiteY617" fmla="*/ 596812 h 5119827"/>
              <a:gd name="connsiteX618" fmla="*/ 68299 w 10561092"/>
              <a:gd name="connsiteY618" fmla="*/ 596046 h 5119827"/>
              <a:gd name="connsiteX619" fmla="*/ 64507 w 10561092"/>
              <a:gd name="connsiteY619" fmla="*/ 595281 h 5119827"/>
              <a:gd name="connsiteX620" fmla="*/ 0 w 10561092"/>
              <a:gd name="connsiteY620" fmla="*/ 497961 h 5119827"/>
              <a:gd name="connsiteX621" fmla="*/ 64507 w 10561092"/>
              <a:gd name="connsiteY621" fmla="*/ 400641 h 5119827"/>
              <a:gd name="connsiteX622" fmla="*/ 68299 w 10561092"/>
              <a:gd name="connsiteY622" fmla="*/ 399876 h 5119827"/>
              <a:gd name="connsiteX623" fmla="*/ 64507 w 10561092"/>
              <a:gd name="connsiteY623" fmla="*/ 399110 h 5119827"/>
              <a:gd name="connsiteX624" fmla="*/ 0 w 10561092"/>
              <a:gd name="connsiteY624" fmla="*/ 301790 h 5119827"/>
              <a:gd name="connsiteX625" fmla="*/ 64507 w 10561092"/>
              <a:gd name="connsiteY625" fmla="*/ 204471 h 5119827"/>
              <a:gd name="connsiteX626" fmla="*/ 68299 w 10561092"/>
              <a:gd name="connsiteY626" fmla="*/ 203705 h 5119827"/>
              <a:gd name="connsiteX627" fmla="*/ 64507 w 10561092"/>
              <a:gd name="connsiteY627" fmla="*/ 202940 h 5119827"/>
              <a:gd name="connsiteX628" fmla="*/ 0 w 10561092"/>
              <a:gd name="connsiteY628" fmla="*/ 105621 h 5119827"/>
              <a:gd name="connsiteX629" fmla="*/ 105619 w 10561092"/>
              <a:gd name="connsiteY629" fmla="*/ 0 h 5119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</a:cxnLst>
            <a:rect l="l" t="t" r="r" b="b"/>
            <a:pathLst>
              <a:path w="10561092" h="5119827">
                <a:moveTo>
                  <a:pt x="105619" y="0"/>
                </a:moveTo>
                <a:cubicBezTo>
                  <a:pt x="134786" y="0"/>
                  <a:pt x="161191" y="11822"/>
                  <a:pt x="180305" y="30936"/>
                </a:cubicBezTo>
                <a:lnTo>
                  <a:pt x="197060" y="55789"/>
                </a:lnTo>
                <a:lnTo>
                  <a:pt x="213816" y="30937"/>
                </a:lnTo>
                <a:cubicBezTo>
                  <a:pt x="232930" y="11823"/>
                  <a:pt x="259335" y="1"/>
                  <a:pt x="288501" y="1"/>
                </a:cubicBezTo>
                <a:cubicBezTo>
                  <a:pt x="332250" y="1"/>
                  <a:pt x="369786" y="26600"/>
                  <a:pt x="385820" y="64509"/>
                </a:cubicBezTo>
                <a:lnTo>
                  <a:pt x="386586" y="68301"/>
                </a:lnTo>
                <a:lnTo>
                  <a:pt x="387352" y="64509"/>
                </a:lnTo>
                <a:cubicBezTo>
                  <a:pt x="403386" y="26600"/>
                  <a:pt x="440922" y="1"/>
                  <a:pt x="484671" y="1"/>
                </a:cubicBezTo>
                <a:cubicBezTo>
                  <a:pt x="528421" y="1"/>
                  <a:pt x="565958" y="26600"/>
                  <a:pt x="581991" y="64509"/>
                </a:cubicBezTo>
                <a:lnTo>
                  <a:pt x="582757" y="68301"/>
                </a:lnTo>
                <a:lnTo>
                  <a:pt x="583522" y="64509"/>
                </a:lnTo>
                <a:cubicBezTo>
                  <a:pt x="599556" y="26600"/>
                  <a:pt x="637093" y="1"/>
                  <a:pt x="680842" y="1"/>
                </a:cubicBezTo>
                <a:cubicBezTo>
                  <a:pt x="724591" y="1"/>
                  <a:pt x="762128" y="26600"/>
                  <a:pt x="778161" y="64509"/>
                </a:cubicBezTo>
                <a:lnTo>
                  <a:pt x="778927" y="68301"/>
                </a:lnTo>
                <a:lnTo>
                  <a:pt x="779693" y="64509"/>
                </a:lnTo>
                <a:cubicBezTo>
                  <a:pt x="795727" y="26600"/>
                  <a:pt x="833263" y="1"/>
                  <a:pt x="877012" y="1"/>
                </a:cubicBezTo>
                <a:cubicBezTo>
                  <a:pt x="920762" y="1"/>
                  <a:pt x="958298" y="26600"/>
                  <a:pt x="974332" y="64509"/>
                </a:cubicBezTo>
                <a:lnTo>
                  <a:pt x="975097" y="68301"/>
                </a:lnTo>
                <a:lnTo>
                  <a:pt x="975863" y="64509"/>
                </a:lnTo>
                <a:cubicBezTo>
                  <a:pt x="991897" y="26600"/>
                  <a:pt x="1029434" y="1"/>
                  <a:pt x="1073183" y="1"/>
                </a:cubicBezTo>
                <a:cubicBezTo>
                  <a:pt x="1116932" y="1"/>
                  <a:pt x="1154468" y="26600"/>
                  <a:pt x="1170503" y="64509"/>
                </a:cubicBezTo>
                <a:lnTo>
                  <a:pt x="1171268" y="68301"/>
                </a:lnTo>
                <a:lnTo>
                  <a:pt x="1172033" y="64509"/>
                </a:lnTo>
                <a:cubicBezTo>
                  <a:pt x="1188067" y="26600"/>
                  <a:pt x="1225604" y="1"/>
                  <a:pt x="1269353" y="1"/>
                </a:cubicBezTo>
                <a:cubicBezTo>
                  <a:pt x="1313102" y="1"/>
                  <a:pt x="1350639" y="26600"/>
                  <a:pt x="1366673" y="64509"/>
                </a:cubicBezTo>
                <a:lnTo>
                  <a:pt x="1367439" y="68301"/>
                </a:lnTo>
                <a:lnTo>
                  <a:pt x="1368204" y="64509"/>
                </a:lnTo>
                <a:cubicBezTo>
                  <a:pt x="1384238" y="26600"/>
                  <a:pt x="1421775" y="1"/>
                  <a:pt x="1465523" y="1"/>
                </a:cubicBezTo>
                <a:cubicBezTo>
                  <a:pt x="1509272" y="1"/>
                  <a:pt x="1546809" y="26600"/>
                  <a:pt x="1562843" y="64509"/>
                </a:cubicBezTo>
                <a:lnTo>
                  <a:pt x="1563609" y="68301"/>
                </a:lnTo>
                <a:lnTo>
                  <a:pt x="1564374" y="64509"/>
                </a:lnTo>
                <a:cubicBezTo>
                  <a:pt x="1580409" y="26600"/>
                  <a:pt x="1617945" y="1"/>
                  <a:pt x="1661694" y="1"/>
                </a:cubicBezTo>
                <a:cubicBezTo>
                  <a:pt x="1705443" y="1"/>
                  <a:pt x="1742979" y="26600"/>
                  <a:pt x="1759013" y="64509"/>
                </a:cubicBezTo>
                <a:lnTo>
                  <a:pt x="1759778" y="68301"/>
                </a:lnTo>
                <a:lnTo>
                  <a:pt x="1760544" y="64509"/>
                </a:lnTo>
                <a:cubicBezTo>
                  <a:pt x="1776578" y="26600"/>
                  <a:pt x="1814114" y="1"/>
                  <a:pt x="1857863" y="1"/>
                </a:cubicBezTo>
                <a:cubicBezTo>
                  <a:pt x="1901612" y="1"/>
                  <a:pt x="1939149" y="26600"/>
                  <a:pt x="1955183" y="64509"/>
                </a:cubicBezTo>
                <a:lnTo>
                  <a:pt x="1955948" y="68301"/>
                </a:lnTo>
                <a:lnTo>
                  <a:pt x="1956714" y="64509"/>
                </a:lnTo>
                <a:cubicBezTo>
                  <a:pt x="1972748" y="26600"/>
                  <a:pt x="2010284" y="1"/>
                  <a:pt x="2054033" y="1"/>
                </a:cubicBezTo>
                <a:cubicBezTo>
                  <a:pt x="2097782" y="1"/>
                  <a:pt x="2135319" y="26600"/>
                  <a:pt x="2151353" y="64509"/>
                </a:cubicBezTo>
                <a:lnTo>
                  <a:pt x="2152119" y="68301"/>
                </a:lnTo>
                <a:lnTo>
                  <a:pt x="2152884" y="64509"/>
                </a:lnTo>
                <a:cubicBezTo>
                  <a:pt x="2168918" y="26600"/>
                  <a:pt x="2206455" y="1"/>
                  <a:pt x="2250204" y="1"/>
                </a:cubicBezTo>
                <a:cubicBezTo>
                  <a:pt x="2293953" y="1"/>
                  <a:pt x="2331490" y="26600"/>
                  <a:pt x="2347524" y="64509"/>
                </a:cubicBezTo>
                <a:lnTo>
                  <a:pt x="2348289" y="68301"/>
                </a:lnTo>
                <a:lnTo>
                  <a:pt x="2349055" y="64509"/>
                </a:lnTo>
                <a:cubicBezTo>
                  <a:pt x="2365089" y="26600"/>
                  <a:pt x="2402625" y="1"/>
                  <a:pt x="2446374" y="1"/>
                </a:cubicBezTo>
                <a:cubicBezTo>
                  <a:pt x="2490124" y="1"/>
                  <a:pt x="2527660" y="26600"/>
                  <a:pt x="2543694" y="64509"/>
                </a:cubicBezTo>
                <a:lnTo>
                  <a:pt x="2544460" y="68301"/>
                </a:lnTo>
                <a:lnTo>
                  <a:pt x="2545225" y="64509"/>
                </a:lnTo>
                <a:cubicBezTo>
                  <a:pt x="2561259" y="26600"/>
                  <a:pt x="2598796" y="1"/>
                  <a:pt x="2642545" y="1"/>
                </a:cubicBezTo>
                <a:cubicBezTo>
                  <a:pt x="2686294" y="1"/>
                  <a:pt x="2723831" y="26600"/>
                  <a:pt x="2739865" y="64509"/>
                </a:cubicBezTo>
                <a:lnTo>
                  <a:pt x="2744358" y="86767"/>
                </a:lnTo>
                <a:lnTo>
                  <a:pt x="2748852" y="64509"/>
                </a:lnTo>
                <a:cubicBezTo>
                  <a:pt x="2764886" y="26600"/>
                  <a:pt x="2802422" y="1"/>
                  <a:pt x="2846172" y="1"/>
                </a:cubicBezTo>
                <a:cubicBezTo>
                  <a:pt x="2889921" y="1"/>
                  <a:pt x="2927457" y="26600"/>
                  <a:pt x="2943491" y="64509"/>
                </a:cubicBezTo>
                <a:lnTo>
                  <a:pt x="2944257" y="68301"/>
                </a:lnTo>
                <a:lnTo>
                  <a:pt x="2945022" y="64509"/>
                </a:lnTo>
                <a:cubicBezTo>
                  <a:pt x="2961056" y="26600"/>
                  <a:pt x="2998593" y="1"/>
                  <a:pt x="3042342" y="1"/>
                </a:cubicBezTo>
                <a:cubicBezTo>
                  <a:pt x="3086091" y="1"/>
                  <a:pt x="3123628" y="26600"/>
                  <a:pt x="3139662" y="64509"/>
                </a:cubicBezTo>
                <a:lnTo>
                  <a:pt x="3140427" y="68301"/>
                </a:lnTo>
                <a:lnTo>
                  <a:pt x="3141193" y="64509"/>
                </a:lnTo>
                <a:cubicBezTo>
                  <a:pt x="3157227" y="26600"/>
                  <a:pt x="3194763" y="1"/>
                  <a:pt x="3238513" y="1"/>
                </a:cubicBezTo>
                <a:cubicBezTo>
                  <a:pt x="3282262" y="1"/>
                  <a:pt x="3319798" y="26600"/>
                  <a:pt x="3335832" y="64509"/>
                </a:cubicBezTo>
                <a:lnTo>
                  <a:pt x="3336598" y="68301"/>
                </a:lnTo>
                <a:lnTo>
                  <a:pt x="3337363" y="64509"/>
                </a:lnTo>
                <a:cubicBezTo>
                  <a:pt x="3353397" y="26600"/>
                  <a:pt x="3390934" y="1"/>
                  <a:pt x="3434683" y="1"/>
                </a:cubicBezTo>
                <a:cubicBezTo>
                  <a:pt x="3478432" y="1"/>
                  <a:pt x="3515969" y="26600"/>
                  <a:pt x="3532003" y="64509"/>
                </a:cubicBezTo>
                <a:lnTo>
                  <a:pt x="3532768" y="68301"/>
                </a:lnTo>
                <a:lnTo>
                  <a:pt x="3533534" y="64509"/>
                </a:lnTo>
                <a:cubicBezTo>
                  <a:pt x="3549568" y="26600"/>
                  <a:pt x="3587104" y="1"/>
                  <a:pt x="3630853" y="1"/>
                </a:cubicBezTo>
                <a:cubicBezTo>
                  <a:pt x="3674603" y="1"/>
                  <a:pt x="3712139" y="26600"/>
                  <a:pt x="3728173" y="64509"/>
                </a:cubicBezTo>
                <a:lnTo>
                  <a:pt x="3728939" y="68301"/>
                </a:lnTo>
                <a:lnTo>
                  <a:pt x="3729704" y="64509"/>
                </a:lnTo>
                <a:cubicBezTo>
                  <a:pt x="3745738" y="26600"/>
                  <a:pt x="3783275" y="1"/>
                  <a:pt x="3827024" y="1"/>
                </a:cubicBezTo>
                <a:cubicBezTo>
                  <a:pt x="3870773" y="1"/>
                  <a:pt x="3908310" y="26600"/>
                  <a:pt x="3924344" y="64509"/>
                </a:cubicBezTo>
                <a:lnTo>
                  <a:pt x="3925109" y="68301"/>
                </a:lnTo>
                <a:lnTo>
                  <a:pt x="3925875" y="64509"/>
                </a:lnTo>
                <a:cubicBezTo>
                  <a:pt x="3941909" y="26600"/>
                  <a:pt x="3979445" y="1"/>
                  <a:pt x="4023194" y="1"/>
                </a:cubicBezTo>
                <a:cubicBezTo>
                  <a:pt x="4066943" y="1"/>
                  <a:pt x="4104480" y="26600"/>
                  <a:pt x="4120514" y="64509"/>
                </a:cubicBezTo>
                <a:lnTo>
                  <a:pt x="4121280" y="68300"/>
                </a:lnTo>
                <a:lnTo>
                  <a:pt x="4122045" y="64509"/>
                </a:lnTo>
                <a:cubicBezTo>
                  <a:pt x="4138079" y="26600"/>
                  <a:pt x="4175616" y="1"/>
                  <a:pt x="4219365" y="1"/>
                </a:cubicBezTo>
                <a:cubicBezTo>
                  <a:pt x="4263114" y="1"/>
                  <a:pt x="4300651" y="26600"/>
                  <a:pt x="4316685" y="64509"/>
                </a:cubicBezTo>
                <a:lnTo>
                  <a:pt x="4317450" y="68301"/>
                </a:lnTo>
                <a:lnTo>
                  <a:pt x="4318216" y="64509"/>
                </a:lnTo>
                <a:cubicBezTo>
                  <a:pt x="4334250" y="26600"/>
                  <a:pt x="4371786" y="1"/>
                  <a:pt x="4415535" y="1"/>
                </a:cubicBezTo>
                <a:cubicBezTo>
                  <a:pt x="4459284" y="1"/>
                  <a:pt x="4496821" y="26600"/>
                  <a:pt x="4512855" y="64509"/>
                </a:cubicBezTo>
                <a:lnTo>
                  <a:pt x="4513620" y="68301"/>
                </a:lnTo>
                <a:lnTo>
                  <a:pt x="4514386" y="64509"/>
                </a:lnTo>
                <a:cubicBezTo>
                  <a:pt x="4530420" y="26600"/>
                  <a:pt x="4567956" y="1"/>
                  <a:pt x="4611705" y="1"/>
                </a:cubicBezTo>
                <a:cubicBezTo>
                  <a:pt x="4655454" y="1"/>
                  <a:pt x="4692991" y="26600"/>
                  <a:pt x="4709025" y="64509"/>
                </a:cubicBezTo>
                <a:lnTo>
                  <a:pt x="4709791" y="68301"/>
                </a:lnTo>
                <a:lnTo>
                  <a:pt x="4710556" y="64509"/>
                </a:lnTo>
                <a:cubicBezTo>
                  <a:pt x="4726590" y="26600"/>
                  <a:pt x="4764127" y="1"/>
                  <a:pt x="4807876" y="1"/>
                </a:cubicBezTo>
                <a:cubicBezTo>
                  <a:pt x="4851625" y="1"/>
                  <a:pt x="4889162" y="26600"/>
                  <a:pt x="4905196" y="64509"/>
                </a:cubicBezTo>
                <a:lnTo>
                  <a:pt x="4905961" y="68301"/>
                </a:lnTo>
                <a:lnTo>
                  <a:pt x="4906727" y="64509"/>
                </a:lnTo>
                <a:cubicBezTo>
                  <a:pt x="4922761" y="26600"/>
                  <a:pt x="4960297" y="1"/>
                  <a:pt x="5004046" y="1"/>
                </a:cubicBezTo>
                <a:cubicBezTo>
                  <a:pt x="5047796" y="1"/>
                  <a:pt x="5085332" y="26600"/>
                  <a:pt x="5101366" y="64509"/>
                </a:cubicBezTo>
                <a:lnTo>
                  <a:pt x="5102132" y="68301"/>
                </a:lnTo>
                <a:lnTo>
                  <a:pt x="5102897" y="64509"/>
                </a:lnTo>
                <a:cubicBezTo>
                  <a:pt x="5118931" y="26600"/>
                  <a:pt x="5156468" y="1"/>
                  <a:pt x="5200217" y="1"/>
                </a:cubicBezTo>
                <a:cubicBezTo>
                  <a:pt x="5222092" y="1"/>
                  <a:pt x="5242413" y="6651"/>
                  <a:pt x="5259270" y="18039"/>
                </a:cubicBezTo>
                <a:lnTo>
                  <a:pt x="5293863" y="60047"/>
                </a:lnTo>
                <a:lnTo>
                  <a:pt x="5313489" y="30937"/>
                </a:lnTo>
                <a:cubicBezTo>
                  <a:pt x="5332603" y="11824"/>
                  <a:pt x="5359008" y="2"/>
                  <a:pt x="5388174" y="2"/>
                </a:cubicBezTo>
                <a:cubicBezTo>
                  <a:pt x="5431923" y="2"/>
                  <a:pt x="5469459" y="26601"/>
                  <a:pt x="5485493" y="64510"/>
                </a:cubicBezTo>
                <a:lnTo>
                  <a:pt x="5486259" y="68302"/>
                </a:lnTo>
                <a:lnTo>
                  <a:pt x="5487024" y="64510"/>
                </a:lnTo>
                <a:cubicBezTo>
                  <a:pt x="5503058" y="26601"/>
                  <a:pt x="5540595" y="2"/>
                  <a:pt x="5584344" y="2"/>
                </a:cubicBezTo>
                <a:cubicBezTo>
                  <a:pt x="5628093" y="2"/>
                  <a:pt x="5665630" y="26601"/>
                  <a:pt x="5681664" y="64510"/>
                </a:cubicBezTo>
                <a:lnTo>
                  <a:pt x="5682429" y="68302"/>
                </a:lnTo>
                <a:lnTo>
                  <a:pt x="5683195" y="64510"/>
                </a:lnTo>
                <a:cubicBezTo>
                  <a:pt x="5699229" y="26601"/>
                  <a:pt x="5736765" y="2"/>
                  <a:pt x="5780515" y="2"/>
                </a:cubicBezTo>
                <a:cubicBezTo>
                  <a:pt x="5824264" y="2"/>
                  <a:pt x="5861800" y="26601"/>
                  <a:pt x="5877834" y="64510"/>
                </a:cubicBezTo>
                <a:lnTo>
                  <a:pt x="5878600" y="68302"/>
                </a:lnTo>
                <a:lnTo>
                  <a:pt x="5879365" y="64510"/>
                </a:lnTo>
                <a:cubicBezTo>
                  <a:pt x="5895399" y="26601"/>
                  <a:pt x="5932936" y="2"/>
                  <a:pt x="5976685" y="2"/>
                </a:cubicBezTo>
                <a:cubicBezTo>
                  <a:pt x="6020434" y="2"/>
                  <a:pt x="6057971" y="26601"/>
                  <a:pt x="6074005" y="64510"/>
                </a:cubicBezTo>
                <a:lnTo>
                  <a:pt x="6074770" y="68302"/>
                </a:lnTo>
                <a:lnTo>
                  <a:pt x="6075535" y="64510"/>
                </a:lnTo>
                <a:cubicBezTo>
                  <a:pt x="6091570" y="26601"/>
                  <a:pt x="6129106" y="2"/>
                  <a:pt x="6172855" y="2"/>
                </a:cubicBezTo>
                <a:cubicBezTo>
                  <a:pt x="6216605" y="2"/>
                  <a:pt x="6254141" y="26601"/>
                  <a:pt x="6270175" y="64510"/>
                </a:cubicBezTo>
                <a:lnTo>
                  <a:pt x="6270941" y="68302"/>
                </a:lnTo>
                <a:lnTo>
                  <a:pt x="6271706" y="64510"/>
                </a:lnTo>
                <a:cubicBezTo>
                  <a:pt x="6287740" y="26601"/>
                  <a:pt x="6325277" y="2"/>
                  <a:pt x="6369026" y="2"/>
                </a:cubicBezTo>
                <a:cubicBezTo>
                  <a:pt x="6412775" y="2"/>
                  <a:pt x="6450311" y="26601"/>
                  <a:pt x="6466345" y="64510"/>
                </a:cubicBezTo>
                <a:lnTo>
                  <a:pt x="6467111" y="68302"/>
                </a:lnTo>
                <a:lnTo>
                  <a:pt x="6467877" y="64510"/>
                </a:lnTo>
                <a:cubicBezTo>
                  <a:pt x="6483911" y="26601"/>
                  <a:pt x="6521447" y="2"/>
                  <a:pt x="6565196" y="2"/>
                </a:cubicBezTo>
                <a:cubicBezTo>
                  <a:pt x="6608945" y="2"/>
                  <a:pt x="6646482" y="26601"/>
                  <a:pt x="6662516" y="64510"/>
                </a:cubicBezTo>
                <a:lnTo>
                  <a:pt x="6663281" y="68301"/>
                </a:lnTo>
                <a:lnTo>
                  <a:pt x="6664047" y="64510"/>
                </a:lnTo>
                <a:cubicBezTo>
                  <a:pt x="6680081" y="26601"/>
                  <a:pt x="6717618" y="2"/>
                  <a:pt x="6761367" y="2"/>
                </a:cubicBezTo>
                <a:cubicBezTo>
                  <a:pt x="6805116" y="2"/>
                  <a:pt x="6842652" y="26601"/>
                  <a:pt x="6858686" y="64510"/>
                </a:cubicBezTo>
                <a:lnTo>
                  <a:pt x="6859452" y="68302"/>
                </a:lnTo>
                <a:lnTo>
                  <a:pt x="6860217" y="64510"/>
                </a:lnTo>
                <a:cubicBezTo>
                  <a:pt x="6876251" y="26601"/>
                  <a:pt x="6913788" y="2"/>
                  <a:pt x="6957537" y="2"/>
                </a:cubicBezTo>
                <a:cubicBezTo>
                  <a:pt x="7001286" y="2"/>
                  <a:pt x="7038823" y="26601"/>
                  <a:pt x="7054857" y="64510"/>
                </a:cubicBezTo>
                <a:lnTo>
                  <a:pt x="7055622" y="68302"/>
                </a:lnTo>
                <a:lnTo>
                  <a:pt x="7056387" y="64510"/>
                </a:lnTo>
                <a:cubicBezTo>
                  <a:pt x="7072421" y="26601"/>
                  <a:pt x="7109958" y="2"/>
                  <a:pt x="7153707" y="2"/>
                </a:cubicBezTo>
                <a:cubicBezTo>
                  <a:pt x="7197456" y="2"/>
                  <a:pt x="7234993" y="26601"/>
                  <a:pt x="7251027" y="64510"/>
                </a:cubicBezTo>
                <a:lnTo>
                  <a:pt x="7251792" y="68302"/>
                </a:lnTo>
                <a:lnTo>
                  <a:pt x="7252558" y="64510"/>
                </a:lnTo>
                <a:cubicBezTo>
                  <a:pt x="7268592" y="26601"/>
                  <a:pt x="7306129" y="2"/>
                  <a:pt x="7349878" y="2"/>
                </a:cubicBezTo>
                <a:cubicBezTo>
                  <a:pt x="7393627" y="2"/>
                  <a:pt x="7431163" y="26601"/>
                  <a:pt x="7447197" y="64510"/>
                </a:cubicBezTo>
                <a:lnTo>
                  <a:pt x="7447963" y="68302"/>
                </a:lnTo>
                <a:lnTo>
                  <a:pt x="7448728" y="64510"/>
                </a:lnTo>
                <a:cubicBezTo>
                  <a:pt x="7464762" y="26601"/>
                  <a:pt x="7502299" y="2"/>
                  <a:pt x="7546048" y="2"/>
                </a:cubicBezTo>
                <a:cubicBezTo>
                  <a:pt x="7589798" y="2"/>
                  <a:pt x="7627334" y="26601"/>
                  <a:pt x="7643368" y="64510"/>
                </a:cubicBezTo>
                <a:lnTo>
                  <a:pt x="7644133" y="68302"/>
                </a:lnTo>
                <a:lnTo>
                  <a:pt x="7644899" y="64510"/>
                </a:lnTo>
                <a:cubicBezTo>
                  <a:pt x="7660933" y="26601"/>
                  <a:pt x="7698470" y="2"/>
                  <a:pt x="7742219" y="2"/>
                </a:cubicBezTo>
                <a:cubicBezTo>
                  <a:pt x="7771385" y="2"/>
                  <a:pt x="7797790" y="11824"/>
                  <a:pt x="7816903" y="30937"/>
                </a:cubicBezTo>
                <a:lnTo>
                  <a:pt x="7830117" y="50535"/>
                </a:lnTo>
                <a:lnTo>
                  <a:pt x="7843330" y="30937"/>
                </a:lnTo>
                <a:cubicBezTo>
                  <a:pt x="7862444" y="11824"/>
                  <a:pt x="7888849" y="2"/>
                  <a:pt x="7918015" y="2"/>
                </a:cubicBezTo>
                <a:cubicBezTo>
                  <a:pt x="7961765" y="2"/>
                  <a:pt x="7999301" y="26601"/>
                  <a:pt x="8015335" y="64510"/>
                </a:cubicBezTo>
                <a:lnTo>
                  <a:pt x="8016101" y="68302"/>
                </a:lnTo>
                <a:lnTo>
                  <a:pt x="8016866" y="64510"/>
                </a:lnTo>
                <a:cubicBezTo>
                  <a:pt x="8032900" y="26601"/>
                  <a:pt x="8070437" y="2"/>
                  <a:pt x="8114186" y="2"/>
                </a:cubicBezTo>
                <a:cubicBezTo>
                  <a:pt x="8157935" y="2"/>
                  <a:pt x="8195472" y="26601"/>
                  <a:pt x="8211505" y="64510"/>
                </a:cubicBezTo>
                <a:lnTo>
                  <a:pt x="8212271" y="68302"/>
                </a:lnTo>
                <a:lnTo>
                  <a:pt x="8213037" y="64510"/>
                </a:lnTo>
                <a:cubicBezTo>
                  <a:pt x="8229071" y="26601"/>
                  <a:pt x="8266607" y="2"/>
                  <a:pt x="8310356" y="2"/>
                </a:cubicBezTo>
                <a:cubicBezTo>
                  <a:pt x="8354106" y="2"/>
                  <a:pt x="8391642" y="26601"/>
                  <a:pt x="8407676" y="64510"/>
                </a:cubicBezTo>
                <a:lnTo>
                  <a:pt x="8408441" y="68302"/>
                </a:lnTo>
                <a:lnTo>
                  <a:pt x="8409207" y="64510"/>
                </a:lnTo>
                <a:cubicBezTo>
                  <a:pt x="8425241" y="26601"/>
                  <a:pt x="8462778" y="2"/>
                  <a:pt x="8506527" y="2"/>
                </a:cubicBezTo>
                <a:cubicBezTo>
                  <a:pt x="8550276" y="2"/>
                  <a:pt x="8587813" y="26601"/>
                  <a:pt x="8603847" y="64510"/>
                </a:cubicBezTo>
                <a:lnTo>
                  <a:pt x="8604612" y="68302"/>
                </a:lnTo>
                <a:lnTo>
                  <a:pt x="8605377" y="64510"/>
                </a:lnTo>
                <a:cubicBezTo>
                  <a:pt x="8621412" y="26601"/>
                  <a:pt x="8658948" y="2"/>
                  <a:pt x="8702697" y="2"/>
                </a:cubicBezTo>
                <a:cubicBezTo>
                  <a:pt x="8746447" y="2"/>
                  <a:pt x="8783983" y="26601"/>
                  <a:pt x="8800017" y="64510"/>
                </a:cubicBezTo>
                <a:lnTo>
                  <a:pt x="8800783" y="68302"/>
                </a:lnTo>
                <a:lnTo>
                  <a:pt x="8801548" y="64510"/>
                </a:lnTo>
                <a:cubicBezTo>
                  <a:pt x="8817582" y="26601"/>
                  <a:pt x="8855119" y="2"/>
                  <a:pt x="8898868" y="2"/>
                </a:cubicBezTo>
                <a:cubicBezTo>
                  <a:pt x="8942617" y="2"/>
                  <a:pt x="8980153" y="26601"/>
                  <a:pt x="8996187" y="64510"/>
                </a:cubicBezTo>
                <a:lnTo>
                  <a:pt x="8996953" y="68302"/>
                </a:lnTo>
                <a:lnTo>
                  <a:pt x="8997719" y="64510"/>
                </a:lnTo>
                <a:cubicBezTo>
                  <a:pt x="9013753" y="26601"/>
                  <a:pt x="9051289" y="2"/>
                  <a:pt x="9095038" y="2"/>
                </a:cubicBezTo>
                <a:cubicBezTo>
                  <a:pt x="9138787" y="2"/>
                  <a:pt x="9176324" y="26601"/>
                  <a:pt x="9192358" y="64510"/>
                </a:cubicBezTo>
                <a:lnTo>
                  <a:pt x="9193123" y="68301"/>
                </a:lnTo>
                <a:lnTo>
                  <a:pt x="9193889" y="64510"/>
                </a:lnTo>
                <a:cubicBezTo>
                  <a:pt x="9209923" y="26601"/>
                  <a:pt x="9247460" y="2"/>
                  <a:pt x="9291209" y="2"/>
                </a:cubicBezTo>
                <a:cubicBezTo>
                  <a:pt x="9334958" y="2"/>
                  <a:pt x="9372494" y="26601"/>
                  <a:pt x="9388528" y="64510"/>
                </a:cubicBezTo>
                <a:lnTo>
                  <a:pt x="9389294" y="68302"/>
                </a:lnTo>
                <a:lnTo>
                  <a:pt x="9390059" y="64510"/>
                </a:lnTo>
                <a:cubicBezTo>
                  <a:pt x="9406093" y="26601"/>
                  <a:pt x="9443630" y="2"/>
                  <a:pt x="9487379" y="2"/>
                </a:cubicBezTo>
                <a:cubicBezTo>
                  <a:pt x="9531128" y="2"/>
                  <a:pt x="9568665" y="26601"/>
                  <a:pt x="9584699" y="64510"/>
                </a:cubicBezTo>
                <a:lnTo>
                  <a:pt x="9585464" y="68302"/>
                </a:lnTo>
                <a:lnTo>
                  <a:pt x="9586229" y="64510"/>
                </a:lnTo>
                <a:cubicBezTo>
                  <a:pt x="9602263" y="26601"/>
                  <a:pt x="9639800" y="2"/>
                  <a:pt x="9683549" y="2"/>
                </a:cubicBezTo>
                <a:cubicBezTo>
                  <a:pt x="9727298" y="2"/>
                  <a:pt x="9764835" y="26601"/>
                  <a:pt x="9780869" y="64510"/>
                </a:cubicBezTo>
                <a:lnTo>
                  <a:pt x="9781634" y="68302"/>
                </a:lnTo>
                <a:lnTo>
                  <a:pt x="9782400" y="64510"/>
                </a:lnTo>
                <a:cubicBezTo>
                  <a:pt x="9798434" y="26601"/>
                  <a:pt x="9835971" y="2"/>
                  <a:pt x="9879720" y="2"/>
                </a:cubicBezTo>
                <a:cubicBezTo>
                  <a:pt x="9923469" y="2"/>
                  <a:pt x="9961005" y="26601"/>
                  <a:pt x="9977039" y="64510"/>
                </a:cubicBezTo>
                <a:lnTo>
                  <a:pt x="9977805" y="68302"/>
                </a:lnTo>
                <a:lnTo>
                  <a:pt x="9978570" y="64510"/>
                </a:lnTo>
                <a:cubicBezTo>
                  <a:pt x="9994604" y="26601"/>
                  <a:pt x="10032141" y="2"/>
                  <a:pt x="10075890" y="2"/>
                </a:cubicBezTo>
                <a:cubicBezTo>
                  <a:pt x="10119640" y="2"/>
                  <a:pt x="10157176" y="26601"/>
                  <a:pt x="10173210" y="64510"/>
                </a:cubicBezTo>
                <a:lnTo>
                  <a:pt x="10173975" y="68302"/>
                </a:lnTo>
                <a:lnTo>
                  <a:pt x="10174741" y="64510"/>
                </a:lnTo>
                <a:cubicBezTo>
                  <a:pt x="10190775" y="26601"/>
                  <a:pt x="10228312" y="2"/>
                  <a:pt x="10272061" y="2"/>
                </a:cubicBezTo>
                <a:cubicBezTo>
                  <a:pt x="10301227" y="2"/>
                  <a:pt x="10327632" y="11824"/>
                  <a:pt x="10346745" y="30937"/>
                </a:cubicBezTo>
                <a:lnTo>
                  <a:pt x="10363766" y="56182"/>
                </a:lnTo>
                <a:lnTo>
                  <a:pt x="10380787" y="30937"/>
                </a:lnTo>
                <a:cubicBezTo>
                  <a:pt x="10399901" y="11823"/>
                  <a:pt x="10426306" y="1"/>
                  <a:pt x="10455472" y="1"/>
                </a:cubicBezTo>
                <a:cubicBezTo>
                  <a:pt x="10513804" y="1"/>
                  <a:pt x="10561092" y="47289"/>
                  <a:pt x="10561092" y="105621"/>
                </a:cubicBezTo>
                <a:cubicBezTo>
                  <a:pt x="10561092" y="149370"/>
                  <a:pt x="10534493" y="186907"/>
                  <a:pt x="10496584" y="202941"/>
                </a:cubicBezTo>
                <a:lnTo>
                  <a:pt x="10492792" y="203706"/>
                </a:lnTo>
                <a:lnTo>
                  <a:pt x="10496584" y="204472"/>
                </a:lnTo>
                <a:cubicBezTo>
                  <a:pt x="10534493" y="220506"/>
                  <a:pt x="10561092" y="258042"/>
                  <a:pt x="10561092" y="301791"/>
                </a:cubicBezTo>
                <a:cubicBezTo>
                  <a:pt x="10561092" y="345540"/>
                  <a:pt x="10534493" y="383077"/>
                  <a:pt x="10496584" y="399111"/>
                </a:cubicBezTo>
                <a:lnTo>
                  <a:pt x="10492792" y="399877"/>
                </a:lnTo>
                <a:lnTo>
                  <a:pt x="10496584" y="400642"/>
                </a:lnTo>
                <a:cubicBezTo>
                  <a:pt x="10534493" y="416676"/>
                  <a:pt x="10561092" y="454213"/>
                  <a:pt x="10561092" y="497962"/>
                </a:cubicBezTo>
                <a:cubicBezTo>
                  <a:pt x="10561092" y="541711"/>
                  <a:pt x="10534493" y="579248"/>
                  <a:pt x="10496584" y="595282"/>
                </a:cubicBezTo>
                <a:lnTo>
                  <a:pt x="10492792" y="596047"/>
                </a:lnTo>
                <a:lnTo>
                  <a:pt x="10496584" y="596813"/>
                </a:lnTo>
                <a:cubicBezTo>
                  <a:pt x="10534493" y="612847"/>
                  <a:pt x="10561092" y="650383"/>
                  <a:pt x="10561092" y="694132"/>
                </a:cubicBezTo>
                <a:cubicBezTo>
                  <a:pt x="10561092" y="737881"/>
                  <a:pt x="10534493" y="775418"/>
                  <a:pt x="10496584" y="791452"/>
                </a:cubicBezTo>
                <a:lnTo>
                  <a:pt x="10492792" y="792218"/>
                </a:lnTo>
                <a:lnTo>
                  <a:pt x="10496584" y="792983"/>
                </a:lnTo>
                <a:cubicBezTo>
                  <a:pt x="10534493" y="809017"/>
                  <a:pt x="10561092" y="846554"/>
                  <a:pt x="10561092" y="890302"/>
                </a:cubicBezTo>
                <a:cubicBezTo>
                  <a:pt x="10561092" y="934052"/>
                  <a:pt x="10534493" y="971588"/>
                  <a:pt x="10496584" y="987622"/>
                </a:cubicBezTo>
                <a:lnTo>
                  <a:pt x="10492792" y="988388"/>
                </a:lnTo>
                <a:lnTo>
                  <a:pt x="10496584" y="989153"/>
                </a:lnTo>
                <a:cubicBezTo>
                  <a:pt x="10534493" y="1005187"/>
                  <a:pt x="10561092" y="1042724"/>
                  <a:pt x="10561092" y="1086473"/>
                </a:cubicBezTo>
                <a:cubicBezTo>
                  <a:pt x="10561092" y="1130222"/>
                  <a:pt x="10534493" y="1167759"/>
                  <a:pt x="10496584" y="1183793"/>
                </a:cubicBezTo>
                <a:lnTo>
                  <a:pt x="10492793" y="1184558"/>
                </a:lnTo>
                <a:lnTo>
                  <a:pt x="10496584" y="1185324"/>
                </a:lnTo>
                <a:cubicBezTo>
                  <a:pt x="10534493" y="1201358"/>
                  <a:pt x="10561092" y="1238894"/>
                  <a:pt x="10561092" y="1282643"/>
                </a:cubicBezTo>
                <a:cubicBezTo>
                  <a:pt x="10561092" y="1326392"/>
                  <a:pt x="10534493" y="1363929"/>
                  <a:pt x="10496584" y="1379963"/>
                </a:cubicBezTo>
                <a:lnTo>
                  <a:pt x="10492792" y="1380729"/>
                </a:lnTo>
                <a:lnTo>
                  <a:pt x="10496584" y="1381494"/>
                </a:lnTo>
                <a:cubicBezTo>
                  <a:pt x="10534493" y="1397528"/>
                  <a:pt x="10561092" y="1435065"/>
                  <a:pt x="10561092" y="1478814"/>
                </a:cubicBezTo>
                <a:cubicBezTo>
                  <a:pt x="10561092" y="1522563"/>
                  <a:pt x="10534493" y="1560100"/>
                  <a:pt x="10496584" y="1576134"/>
                </a:cubicBezTo>
                <a:lnTo>
                  <a:pt x="10492792" y="1576899"/>
                </a:lnTo>
                <a:lnTo>
                  <a:pt x="10496584" y="1577665"/>
                </a:lnTo>
                <a:cubicBezTo>
                  <a:pt x="10534493" y="1593699"/>
                  <a:pt x="10561092" y="1631235"/>
                  <a:pt x="10561092" y="1674984"/>
                </a:cubicBezTo>
                <a:cubicBezTo>
                  <a:pt x="10561092" y="1718733"/>
                  <a:pt x="10534493" y="1756270"/>
                  <a:pt x="10496584" y="1772304"/>
                </a:cubicBezTo>
                <a:lnTo>
                  <a:pt x="10492792" y="1773070"/>
                </a:lnTo>
                <a:lnTo>
                  <a:pt x="10496584" y="1773835"/>
                </a:lnTo>
                <a:cubicBezTo>
                  <a:pt x="10534493" y="1789869"/>
                  <a:pt x="10561092" y="1827405"/>
                  <a:pt x="10561092" y="1871155"/>
                </a:cubicBezTo>
                <a:cubicBezTo>
                  <a:pt x="10561092" y="1914904"/>
                  <a:pt x="10534493" y="1952441"/>
                  <a:pt x="10496584" y="1968475"/>
                </a:cubicBezTo>
                <a:lnTo>
                  <a:pt x="10492792" y="1969240"/>
                </a:lnTo>
                <a:lnTo>
                  <a:pt x="10496584" y="1970006"/>
                </a:lnTo>
                <a:cubicBezTo>
                  <a:pt x="10534493" y="1986040"/>
                  <a:pt x="10561092" y="2023576"/>
                  <a:pt x="10561092" y="2067325"/>
                </a:cubicBezTo>
                <a:cubicBezTo>
                  <a:pt x="10561092" y="2111074"/>
                  <a:pt x="10534493" y="2148611"/>
                  <a:pt x="10496584" y="2164645"/>
                </a:cubicBezTo>
                <a:lnTo>
                  <a:pt x="10492792" y="2165411"/>
                </a:lnTo>
                <a:lnTo>
                  <a:pt x="10496584" y="2166176"/>
                </a:lnTo>
                <a:cubicBezTo>
                  <a:pt x="10534493" y="2182210"/>
                  <a:pt x="10561092" y="2219746"/>
                  <a:pt x="10561092" y="2263496"/>
                </a:cubicBezTo>
                <a:cubicBezTo>
                  <a:pt x="10561092" y="2307245"/>
                  <a:pt x="10534493" y="2344781"/>
                  <a:pt x="10496584" y="2360816"/>
                </a:cubicBezTo>
                <a:lnTo>
                  <a:pt x="10492792" y="2361581"/>
                </a:lnTo>
                <a:lnTo>
                  <a:pt x="10496584" y="2362347"/>
                </a:lnTo>
                <a:cubicBezTo>
                  <a:pt x="10534493" y="2378381"/>
                  <a:pt x="10561092" y="2415917"/>
                  <a:pt x="10561092" y="2459666"/>
                </a:cubicBezTo>
                <a:cubicBezTo>
                  <a:pt x="10561092" y="2488833"/>
                  <a:pt x="10549270" y="2515238"/>
                  <a:pt x="10530157" y="2534351"/>
                </a:cubicBezTo>
                <a:lnTo>
                  <a:pt x="10498226" y="2555879"/>
                </a:lnTo>
                <a:lnTo>
                  <a:pt x="10530157" y="2577407"/>
                </a:lnTo>
                <a:cubicBezTo>
                  <a:pt x="10549270" y="2596520"/>
                  <a:pt x="10561092" y="2622925"/>
                  <a:pt x="10561092" y="2652091"/>
                </a:cubicBezTo>
                <a:cubicBezTo>
                  <a:pt x="10561092" y="2695840"/>
                  <a:pt x="10534493" y="2733377"/>
                  <a:pt x="10496584" y="2749411"/>
                </a:cubicBezTo>
                <a:lnTo>
                  <a:pt x="10492792" y="2750176"/>
                </a:lnTo>
                <a:lnTo>
                  <a:pt x="10496584" y="2750942"/>
                </a:lnTo>
                <a:cubicBezTo>
                  <a:pt x="10534493" y="2766976"/>
                  <a:pt x="10561092" y="2804512"/>
                  <a:pt x="10561092" y="2848262"/>
                </a:cubicBezTo>
                <a:cubicBezTo>
                  <a:pt x="10561092" y="2892011"/>
                  <a:pt x="10534493" y="2929547"/>
                  <a:pt x="10496584" y="2945581"/>
                </a:cubicBezTo>
                <a:lnTo>
                  <a:pt x="10492792" y="2946347"/>
                </a:lnTo>
                <a:lnTo>
                  <a:pt x="10496584" y="2947112"/>
                </a:lnTo>
                <a:cubicBezTo>
                  <a:pt x="10534493" y="2963146"/>
                  <a:pt x="10561092" y="3000683"/>
                  <a:pt x="10561092" y="3044432"/>
                </a:cubicBezTo>
                <a:cubicBezTo>
                  <a:pt x="10561092" y="3088181"/>
                  <a:pt x="10534493" y="3125718"/>
                  <a:pt x="10496584" y="3141752"/>
                </a:cubicBezTo>
                <a:lnTo>
                  <a:pt x="10492792" y="3142517"/>
                </a:lnTo>
                <a:lnTo>
                  <a:pt x="10496584" y="3143283"/>
                </a:lnTo>
                <a:cubicBezTo>
                  <a:pt x="10534493" y="3159317"/>
                  <a:pt x="10561092" y="3196854"/>
                  <a:pt x="10561092" y="3240603"/>
                </a:cubicBezTo>
                <a:cubicBezTo>
                  <a:pt x="10561092" y="3284352"/>
                  <a:pt x="10534493" y="3321888"/>
                  <a:pt x="10496584" y="3337922"/>
                </a:cubicBezTo>
                <a:lnTo>
                  <a:pt x="10492792" y="3338688"/>
                </a:lnTo>
                <a:lnTo>
                  <a:pt x="10496584" y="3339453"/>
                </a:lnTo>
                <a:cubicBezTo>
                  <a:pt x="10534493" y="3355487"/>
                  <a:pt x="10561092" y="3393024"/>
                  <a:pt x="10561092" y="3436773"/>
                </a:cubicBezTo>
                <a:cubicBezTo>
                  <a:pt x="10561092" y="3480522"/>
                  <a:pt x="10534493" y="3518058"/>
                  <a:pt x="10496584" y="3534092"/>
                </a:cubicBezTo>
                <a:lnTo>
                  <a:pt x="10492792" y="3534858"/>
                </a:lnTo>
                <a:lnTo>
                  <a:pt x="10496584" y="3535623"/>
                </a:lnTo>
                <a:cubicBezTo>
                  <a:pt x="10534493" y="3551657"/>
                  <a:pt x="10561092" y="3589194"/>
                  <a:pt x="10561092" y="3632943"/>
                </a:cubicBezTo>
                <a:cubicBezTo>
                  <a:pt x="10561092" y="3676692"/>
                  <a:pt x="10534493" y="3714229"/>
                  <a:pt x="10496584" y="3730263"/>
                </a:cubicBezTo>
                <a:lnTo>
                  <a:pt x="10492793" y="3731028"/>
                </a:lnTo>
                <a:lnTo>
                  <a:pt x="10496584" y="3731794"/>
                </a:lnTo>
                <a:cubicBezTo>
                  <a:pt x="10534493" y="3747828"/>
                  <a:pt x="10561092" y="3785364"/>
                  <a:pt x="10561092" y="3829113"/>
                </a:cubicBezTo>
                <a:cubicBezTo>
                  <a:pt x="10561092" y="3872862"/>
                  <a:pt x="10534493" y="3910399"/>
                  <a:pt x="10496584" y="3926433"/>
                </a:cubicBezTo>
                <a:lnTo>
                  <a:pt x="10492792" y="3927199"/>
                </a:lnTo>
                <a:lnTo>
                  <a:pt x="10496584" y="3927964"/>
                </a:lnTo>
                <a:cubicBezTo>
                  <a:pt x="10534493" y="3943998"/>
                  <a:pt x="10561092" y="3981535"/>
                  <a:pt x="10561092" y="4025284"/>
                </a:cubicBezTo>
                <a:cubicBezTo>
                  <a:pt x="10561092" y="4069033"/>
                  <a:pt x="10534493" y="4106570"/>
                  <a:pt x="10496584" y="4122604"/>
                </a:cubicBezTo>
                <a:lnTo>
                  <a:pt x="10492792" y="4123369"/>
                </a:lnTo>
                <a:lnTo>
                  <a:pt x="10496584" y="4124135"/>
                </a:lnTo>
                <a:cubicBezTo>
                  <a:pt x="10534493" y="4140169"/>
                  <a:pt x="10561092" y="4177705"/>
                  <a:pt x="10561092" y="4221454"/>
                </a:cubicBezTo>
                <a:cubicBezTo>
                  <a:pt x="10561092" y="4265203"/>
                  <a:pt x="10534493" y="4302740"/>
                  <a:pt x="10496584" y="4318774"/>
                </a:cubicBezTo>
                <a:lnTo>
                  <a:pt x="10492792" y="4319540"/>
                </a:lnTo>
                <a:lnTo>
                  <a:pt x="10496584" y="4320305"/>
                </a:lnTo>
                <a:cubicBezTo>
                  <a:pt x="10534493" y="4336339"/>
                  <a:pt x="10561092" y="4373875"/>
                  <a:pt x="10561092" y="4417625"/>
                </a:cubicBezTo>
                <a:cubicBezTo>
                  <a:pt x="10561092" y="4461374"/>
                  <a:pt x="10534493" y="4498911"/>
                  <a:pt x="10496584" y="4514945"/>
                </a:cubicBezTo>
                <a:lnTo>
                  <a:pt x="10492792" y="4515710"/>
                </a:lnTo>
                <a:lnTo>
                  <a:pt x="10496584" y="4516476"/>
                </a:lnTo>
                <a:cubicBezTo>
                  <a:pt x="10534493" y="4532510"/>
                  <a:pt x="10561092" y="4570046"/>
                  <a:pt x="10561092" y="4613795"/>
                </a:cubicBezTo>
                <a:cubicBezTo>
                  <a:pt x="10561092" y="4657544"/>
                  <a:pt x="10534493" y="4695081"/>
                  <a:pt x="10496584" y="4711115"/>
                </a:cubicBezTo>
                <a:lnTo>
                  <a:pt x="10492792" y="4711881"/>
                </a:lnTo>
                <a:lnTo>
                  <a:pt x="10496584" y="4712646"/>
                </a:lnTo>
                <a:cubicBezTo>
                  <a:pt x="10534493" y="4728680"/>
                  <a:pt x="10561092" y="4766216"/>
                  <a:pt x="10561092" y="4809966"/>
                </a:cubicBezTo>
                <a:cubicBezTo>
                  <a:pt x="10561092" y="4853715"/>
                  <a:pt x="10534493" y="4891251"/>
                  <a:pt x="10496584" y="4907286"/>
                </a:cubicBezTo>
                <a:lnTo>
                  <a:pt x="10492792" y="4908051"/>
                </a:lnTo>
                <a:lnTo>
                  <a:pt x="10496584" y="4908817"/>
                </a:lnTo>
                <a:cubicBezTo>
                  <a:pt x="10534493" y="4924851"/>
                  <a:pt x="10561092" y="4962387"/>
                  <a:pt x="10561092" y="5006136"/>
                </a:cubicBezTo>
                <a:cubicBezTo>
                  <a:pt x="10561092" y="5064469"/>
                  <a:pt x="10513804" y="5111756"/>
                  <a:pt x="10455472" y="5111756"/>
                </a:cubicBezTo>
                <a:cubicBezTo>
                  <a:pt x="10411723" y="5111756"/>
                  <a:pt x="10374186" y="5085157"/>
                  <a:pt x="10358152" y="5047248"/>
                </a:cubicBezTo>
                <a:lnTo>
                  <a:pt x="10350751" y="5010590"/>
                </a:lnTo>
                <a:lnTo>
                  <a:pt x="10349121" y="5010590"/>
                </a:lnTo>
                <a:lnTo>
                  <a:pt x="10349851" y="5014207"/>
                </a:lnTo>
                <a:cubicBezTo>
                  <a:pt x="10349851" y="5072539"/>
                  <a:pt x="10302564" y="5119827"/>
                  <a:pt x="10244232" y="5119827"/>
                </a:cubicBezTo>
                <a:cubicBezTo>
                  <a:pt x="10200483" y="5119827"/>
                  <a:pt x="10162946" y="5093228"/>
                  <a:pt x="10146912" y="5055319"/>
                </a:cubicBezTo>
                <a:lnTo>
                  <a:pt x="10146146" y="5051527"/>
                </a:lnTo>
                <a:lnTo>
                  <a:pt x="10145381" y="5055319"/>
                </a:lnTo>
                <a:cubicBezTo>
                  <a:pt x="10129347" y="5093228"/>
                  <a:pt x="10091811" y="5119827"/>
                  <a:pt x="10048061" y="5119827"/>
                </a:cubicBezTo>
                <a:cubicBezTo>
                  <a:pt x="10004312" y="5119827"/>
                  <a:pt x="9966775" y="5093228"/>
                  <a:pt x="9950741" y="5055319"/>
                </a:cubicBezTo>
                <a:lnTo>
                  <a:pt x="9949976" y="5051527"/>
                </a:lnTo>
                <a:lnTo>
                  <a:pt x="9949210" y="5055319"/>
                </a:lnTo>
                <a:cubicBezTo>
                  <a:pt x="9933176" y="5093228"/>
                  <a:pt x="9895640" y="5119827"/>
                  <a:pt x="9851891" y="5119827"/>
                </a:cubicBezTo>
                <a:cubicBezTo>
                  <a:pt x="9808142" y="5119827"/>
                  <a:pt x="9770605" y="5093228"/>
                  <a:pt x="9754571" y="5055319"/>
                </a:cubicBezTo>
                <a:lnTo>
                  <a:pt x="9753805" y="5051527"/>
                </a:lnTo>
                <a:lnTo>
                  <a:pt x="9753040" y="5055319"/>
                </a:lnTo>
                <a:cubicBezTo>
                  <a:pt x="9737006" y="5093228"/>
                  <a:pt x="9699469" y="5119827"/>
                  <a:pt x="9655720" y="5119827"/>
                </a:cubicBezTo>
                <a:cubicBezTo>
                  <a:pt x="9611971" y="5119827"/>
                  <a:pt x="9574435" y="5093228"/>
                  <a:pt x="9558400" y="5055319"/>
                </a:cubicBezTo>
                <a:lnTo>
                  <a:pt x="9557635" y="5051527"/>
                </a:lnTo>
                <a:lnTo>
                  <a:pt x="9556869" y="5055319"/>
                </a:lnTo>
                <a:cubicBezTo>
                  <a:pt x="9540836" y="5093228"/>
                  <a:pt x="9503299" y="5119827"/>
                  <a:pt x="9459550" y="5119827"/>
                </a:cubicBezTo>
                <a:cubicBezTo>
                  <a:pt x="9415801" y="5119827"/>
                  <a:pt x="9378265" y="5093228"/>
                  <a:pt x="9362230" y="5055319"/>
                </a:cubicBezTo>
                <a:lnTo>
                  <a:pt x="9361465" y="5051527"/>
                </a:lnTo>
                <a:lnTo>
                  <a:pt x="9360699" y="5055319"/>
                </a:lnTo>
                <a:cubicBezTo>
                  <a:pt x="9344665" y="5093228"/>
                  <a:pt x="9307129" y="5119827"/>
                  <a:pt x="9263380" y="5119827"/>
                </a:cubicBezTo>
                <a:cubicBezTo>
                  <a:pt x="9219631" y="5119827"/>
                  <a:pt x="9182094" y="5093228"/>
                  <a:pt x="9166060" y="5055319"/>
                </a:cubicBezTo>
                <a:lnTo>
                  <a:pt x="9165295" y="5051528"/>
                </a:lnTo>
                <a:lnTo>
                  <a:pt x="9164529" y="5055319"/>
                </a:lnTo>
                <a:cubicBezTo>
                  <a:pt x="9148495" y="5093228"/>
                  <a:pt x="9110958" y="5119827"/>
                  <a:pt x="9067209" y="5119827"/>
                </a:cubicBezTo>
                <a:cubicBezTo>
                  <a:pt x="9023460" y="5119827"/>
                  <a:pt x="8985923" y="5093228"/>
                  <a:pt x="8969889" y="5055319"/>
                </a:cubicBezTo>
                <a:lnTo>
                  <a:pt x="8969124" y="5051527"/>
                </a:lnTo>
                <a:lnTo>
                  <a:pt x="8968359" y="5055319"/>
                </a:lnTo>
                <a:cubicBezTo>
                  <a:pt x="8952324" y="5093228"/>
                  <a:pt x="8914788" y="5119827"/>
                  <a:pt x="8871039" y="5119827"/>
                </a:cubicBezTo>
                <a:cubicBezTo>
                  <a:pt x="8827290" y="5119827"/>
                  <a:pt x="8789753" y="5093228"/>
                  <a:pt x="8773719" y="5055319"/>
                </a:cubicBezTo>
                <a:lnTo>
                  <a:pt x="8772953" y="5051527"/>
                </a:lnTo>
                <a:lnTo>
                  <a:pt x="8772188" y="5055319"/>
                </a:lnTo>
                <a:cubicBezTo>
                  <a:pt x="8756154" y="5093228"/>
                  <a:pt x="8718618" y="5119827"/>
                  <a:pt x="8674868" y="5119827"/>
                </a:cubicBezTo>
                <a:cubicBezTo>
                  <a:pt x="8631119" y="5119827"/>
                  <a:pt x="8593583" y="5093228"/>
                  <a:pt x="8577549" y="5055319"/>
                </a:cubicBezTo>
                <a:lnTo>
                  <a:pt x="8576783" y="5051527"/>
                </a:lnTo>
                <a:lnTo>
                  <a:pt x="8576017" y="5055319"/>
                </a:lnTo>
                <a:cubicBezTo>
                  <a:pt x="8559984" y="5093228"/>
                  <a:pt x="8522447" y="5119827"/>
                  <a:pt x="8478698" y="5119827"/>
                </a:cubicBezTo>
                <a:cubicBezTo>
                  <a:pt x="8434949" y="5119827"/>
                  <a:pt x="8397412" y="5093228"/>
                  <a:pt x="8381378" y="5055319"/>
                </a:cubicBezTo>
                <a:lnTo>
                  <a:pt x="8380613" y="5051527"/>
                </a:lnTo>
                <a:lnTo>
                  <a:pt x="8379847" y="5055319"/>
                </a:lnTo>
                <a:cubicBezTo>
                  <a:pt x="8363813" y="5093228"/>
                  <a:pt x="8326277" y="5119827"/>
                  <a:pt x="8282527" y="5119827"/>
                </a:cubicBezTo>
                <a:cubicBezTo>
                  <a:pt x="8238778" y="5119827"/>
                  <a:pt x="8201242" y="5093228"/>
                  <a:pt x="8185207" y="5055319"/>
                </a:cubicBezTo>
                <a:lnTo>
                  <a:pt x="8184442" y="5051527"/>
                </a:lnTo>
                <a:lnTo>
                  <a:pt x="8183677" y="5055319"/>
                </a:lnTo>
                <a:cubicBezTo>
                  <a:pt x="8167643" y="5093228"/>
                  <a:pt x="8130106" y="5119827"/>
                  <a:pt x="8086357" y="5119827"/>
                </a:cubicBezTo>
                <a:cubicBezTo>
                  <a:pt x="8042608" y="5119827"/>
                  <a:pt x="8005071" y="5093228"/>
                  <a:pt x="7989037" y="5055319"/>
                </a:cubicBezTo>
                <a:lnTo>
                  <a:pt x="7988271" y="5051527"/>
                </a:lnTo>
                <a:lnTo>
                  <a:pt x="7987506" y="5055319"/>
                </a:lnTo>
                <a:cubicBezTo>
                  <a:pt x="7971472" y="5093228"/>
                  <a:pt x="7933935" y="5119827"/>
                  <a:pt x="7890187" y="5119827"/>
                </a:cubicBezTo>
                <a:cubicBezTo>
                  <a:pt x="7861020" y="5119827"/>
                  <a:pt x="7834615" y="5108005"/>
                  <a:pt x="7815502" y="5088891"/>
                </a:cubicBezTo>
                <a:lnTo>
                  <a:pt x="7802288" y="5069292"/>
                </a:lnTo>
                <a:lnTo>
                  <a:pt x="7789074" y="5088891"/>
                </a:lnTo>
                <a:cubicBezTo>
                  <a:pt x="7769961" y="5108005"/>
                  <a:pt x="7743556" y="5119827"/>
                  <a:pt x="7714390" y="5119827"/>
                </a:cubicBezTo>
                <a:cubicBezTo>
                  <a:pt x="7670641" y="5119827"/>
                  <a:pt x="7633104" y="5093228"/>
                  <a:pt x="7617070" y="5055319"/>
                </a:cubicBezTo>
                <a:lnTo>
                  <a:pt x="7616304" y="5051527"/>
                </a:lnTo>
                <a:lnTo>
                  <a:pt x="7615539" y="5055319"/>
                </a:lnTo>
                <a:cubicBezTo>
                  <a:pt x="7599505" y="5093228"/>
                  <a:pt x="7561969" y="5119827"/>
                  <a:pt x="7518219" y="5119827"/>
                </a:cubicBezTo>
                <a:cubicBezTo>
                  <a:pt x="7474470" y="5119827"/>
                  <a:pt x="7436933" y="5093228"/>
                  <a:pt x="7420899" y="5055319"/>
                </a:cubicBezTo>
                <a:lnTo>
                  <a:pt x="7420134" y="5051527"/>
                </a:lnTo>
                <a:lnTo>
                  <a:pt x="7419368" y="5055319"/>
                </a:lnTo>
                <a:cubicBezTo>
                  <a:pt x="7403334" y="5093228"/>
                  <a:pt x="7365798" y="5119827"/>
                  <a:pt x="7322049" y="5119827"/>
                </a:cubicBezTo>
                <a:cubicBezTo>
                  <a:pt x="7278300" y="5119827"/>
                  <a:pt x="7240763" y="5093228"/>
                  <a:pt x="7224729" y="5055319"/>
                </a:cubicBezTo>
                <a:lnTo>
                  <a:pt x="7223963" y="5051527"/>
                </a:lnTo>
                <a:lnTo>
                  <a:pt x="7223198" y="5055319"/>
                </a:lnTo>
                <a:cubicBezTo>
                  <a:pt x="7207164" y="5093228"/>
                  <a:pt x="7169627" y="5119827"/>
                  <a:pt x="7125878" y="5119827"/>
                </a:cubicBezTo>
                <a:cubicBezTo>
                  <a:pt x="7082129" y="5119827"/>
                  <a:pt x="7044593" y="5093228"/>
                  <a:pt x="7028558" y="5055319"/>
                </a:cubicBezTo>
                <a:lnTo>
                  <a:pt x="7027793" y="5051527"/>
                </a:lnTo>
                <a:lnTo>
                  <a:pt x="7027027" y="5055319"/>
                </a:lnTo>
                <a:cubicBezTo>
                  <a:pt x="7010994" y="5093228"/>
                  <a:pt x="6973457" y="5119827"/>
                  <a:pt x="6929708" y="5119827"/>
                </a:cubicBezTo>
                <a:cubicBezTo>
                  <a:pt x="6885959" y="5119827"/>
                  <a:pt x="6848423" y="5093228"/>
                  <a:pt x="6832388" y="5055319"/>
                </a:cubicBezTo>
                <a:lnTo>
                  <a:pt x="6831623" y="5051527"/>
                </a:lnTo>
                <a:lnTo>
                  <a:pt x="6830857" y="5055319"/>
                </a:lnTo>
                <a:cubicBezTo>
                  <a:pt x="6814823" y="5093228"/>
                  <a:pt x="6777287" y="5119827"/>
                  <a:pt x="6733538" y="5119827"/>
                </a:cubicBezTo>
                <a:cubicBezTo>
                  <a:pt x="6689789" y="5119827"/>
                  <a:pt x="6652252" y="5093228"/>
                  <a:pt x="6636218" y="5055319"/>
                </a:cubicBezTo>
                <a:lnTo>
                  <a:pt x="6635453" y="5051528"/>
                </a:lnTo>
                <a:lnTo>
                  <a:pt x="6634687" y="5055319"/>
                </a:lnTo>
                <a:cubicBezTo>
                  <a:pt x="6618653" y="5093228"/>
                  <a:pt x="6581116" y="5119827"/>
                  <a:pt x="6537367" y="5119827"/>
                </a:cubicBezTo>
                <a:cubicBezTo>
                  <a:pt x="6493618" y="5119827"/>
                  <a:pt x="6456081" y="5093228"/>
                  <a:pt x="6440047" y="5055319"/>
                </a:cubicBezTo>
                <a:lnTo>
                  <a:pt x="6439282" y="5051527"/>
                </a:lnTo>
                <a:lnTo>
                  <a:pt x="6438517" y="5055319"/>
                </a:lnTo>
                <a:cubicBezTo>
                  <a:pt x="6422482" y="5093228"/>
                  <a:pt x="6384946" y="5119827"/>
                  <a:pt x="6341197" y="5119827"/>
                </a:cubicBezTo>
                <a:cubicBezTo>
                  <a:pt x="6297448" y="5119827"/>
                  <a:pt x="6259911" y="5093228"/>
                  <a:pt x="6243877" y="5055319"/>
                </a:cubicBezTo>
                <a:lnTo>
                  <a:pt x="6243111" y="5051527"/>
                </a:lnTo>
                <a:lnTo>
                  <a:pt x="6242346" y="5055319"/>
                </a:lnTo>
                <a:cubicBezTo>
                  <a:pt x="6226312" y="5093228"/>
                  <a:pt x="6188776" y="5119827"/>
                  <a:pt x="6145026" y="5119827"/>
                </a:cubicBezTo>
                <a:cubicBezTo>
                  <a:pt x="6101277" y="5119827"/>
                  <a:pt x="6063741" y="5093228"/>
                  <a:pt x="6047707" y="5055319"/>
                </a:cubicBezTo>
                <a:lnTo>
                  <a:pt x="6046941" y="5051527"/>
                </a:lnTo>
                <a:lnTo>
                  <a:pt x="6046175" y="5055319"/>
                </a:lnTo>
                <a:cubicBezTo>
                  <a:pt x="6030142" y="5093228"/>
                  <a:pt x="5992605" y="5119827"/>
                  <a:pt x="5948856" y="5119827"/>
                </a:cubicBezTo>
                <a:cubicBezTo>
                  <a:pt x="5905107" y="5119827"/>
                  <a:pt x="5867570" y="5093228"/>
                  <a:pt x="5851536" y="5055319"/>
                </a:cubicBezTo>
                <a:lnTo>
                  <a:pt x="5850771" y="5051527"/>
                </a:lnTo>
                <a:lnTo>
                  <a:pt x="5850005" y="5055319"/>
                </a:lnTo>
                <a:cubicBezTo>
                  <a:pt x="5833971" y="5093228"/>
                  <a:pt x="5796435" y="5119827"/>
                  <a:pt x="5752686" y="5119827"/>
                </a:cubicBezTo>
                <a:cubicBezTo>
                  <a:pt x="5708936" y="5119827"/>
                  <a:pt x="5671400" y="5093228"/>
                  <a:pt x="5655366" y="5055319"/>
                </a:cubicBezTo>
                <a:lnTo>
                  <a:pt x="5654600" y="5051527"/>
                </a:lnTo>
                <a:lnTo>
                  <a:pt x="5653835" y="5055319"/>
                </a:lnTo>
                <a:cubicBezTo>
                  <a:pt x="5637801" y="5093228"/>
                  <a:pt x="5600264" y="5119827"/>
                  <a:pt x="5556515" y="5119827"/>
                </a:cubicBezTo>
                <a:cubicBezTo>
                  <a:pt x="5512766" y="5119827"/>
                  <a:pt x="5475229" y="5093228"/>
                  <a:pt x="5459195" y="5055319"/>
                </a:cubicBezTo>
                <a:lnTo>
                  <a:pt x="5458430" y="5051527"/>
                </a:lnTo>
                <a:lnTo>
                  <a:pt x="5457664" y="5055319"/>
                </a:lnTo>
                <a:cubicBezTo>
                  <a:pt x="5441630" y="5093228"/>
                  <a:pt x="5404094" y="5119827"/>
                  <a:pt x="5360345" y="5119827"/>
                </a:cubicBezTo>
                <a:cubicBezTo>
                  <a:pt x="5331178" y="5119827"/>
                  <a:pt x="5304773" y="5108005"/>
                  <a:pt x="5285660" y="5088891"/>
                </a:cubicBezTo>
                <a:lnTo>
                  <a:pt x="5266366" y="5060274"/>
                </a:lnTo>
                <a:lnTo>
                  <a:pt x="5247073" y="5088890"/>
                </a:lnTo>
                <a:cubicBezTo>
                  <a:pt x="5227959" y="5108004"/>
                  <a:pt x="5201554" y="5119826"/>
                  <a:pt x="5172388" y="5119826"/>
                </a:cubicBezTo>
                <a:cubicBezTo>
                  <a:pt x="5128639" y="5119826"/>
                  <a:pt x="5091102" y="5093227"/>
                  <a:pt x="5075068" y="5055318"/>
                </a:cubicBezTo>
                <a:lnTo>
                  <a:pt x="5074303" y="5051526"/>
                </a:lnTo>
                <a:lnTo>
                  <a:pt x="5073537" y="5055318"/>
                </a:lnTo>
                <a:cubicBezTo>
                  <a:pt x="5057503" y="5093227"/>
                  <a:pt x="5019967" y="5119826"/>
                  <a:pt x="4976217" y="5119826"/>
                </a:cubicBezTo>
                <a:cubicBezTo>
                  <a:pt x="4932468" y="5119826"/>
                  <a:pt x="4894932" y="5093227"/>
                  <a:pt x="4878898" y="5055318"/>
                </a:cubicBezTo>
                <a:lnTo>
                  <a:pt x="4878132" y="5051526"/>
                </a:lnTo>
                <a:lnTo>
                  <a:pt x="4877367" y="5055318"/>
                </a:lnTo>
                <a:cubicBezTo>
                  <a:pt x="4861333" y="5093227"/>
                  <a:pt x="4823796" y="5119826"/>
                  <a:pt x="4780047" y="5119826"/>
                </a:cubicBezTo>
                <a:cubicBezTo>
                  <a:pt x="4736298" y="5119826"/>
                  <a:pt x="4698761" y="5093227"/>
                  <a:pt x="4682727" y="5055318"/>
                </a:cubicBezTo>
                <a:lnTo>
                  <a:pt x="4681962" y="5051526"/>
                </a:lnTo>
                <a:lnTo>
                  <a:pt x="4681196" y="5055318"/>
                </a:lnTo>
                <a:cubicBezTo>
                  <a:pt x="4665162" y="5093227"/>
                  <a:pt x="4627625" y="5119826"/>
                  <a:pt x="4583876" y="5119826"/>
                </a:cubicBezTo>
                <a:cubicBezTo>
                  <a:pt x="4540127" y="5119826"/>
                  <a:pt x="4502591" y="5093227"/>
                  <a:pt x="4486557" y="5055318"/>
                </a:cubicBezTo>
                <a:lnTo>
                  <a:pt x="4485791" y="5051526"/>
                </a:lnTo>
                <a:lnTo>
                  <a:pt x="4485026" y="5055318"/>
                </a:lnTo>
                <a:cubicBezTo>
                  <a:pt x="4468992" y="5093227"/>
                  <a:pt x="4431455" y="5119826"/>
                  <a:pt x="4387706" y="5119826"/>
                </a:cubicBezTo>
                <a:cubicBezTo>
                  <a:pt x="4343957" y="5119826"/>
                  <a:pt x="4306421" y="5093227"/>
                  <a:pt x="4290387" y="5055318"/>
                </a:cubicBezTo>
                <a:lnTo>
                  <a:pt x="4289621" y="5051526"/>
                </a:lnTo>
                <a:lnTo>
                  <a:pt x="4288856" y="5055318"/>
                </a:lnTo>
                <a:cubicBezTo>
                  <a:pt x="4272822" y="5093227"/>
                  <a:pt x="4235285" y="5119826"/>
                  <a:pt x="4191536" y="5119826"/>
                </a:cubicBezTo>
                <a:cubicBezTo>
                  <a:pt x="4147787" y="5119826"/>
                  <a:pt x="4110250" y="5093227"/>
                  <a:pt x="4094216" y="5055318"/>
                </a:cubicBezTo>
                <a:lnTo>
                  <a:pt x="4093451" y="5051527"/>
                </a:lnTo>
                <a:lnTo>
                  <a:pt x="4092685" y="5055318"/>
                </a:lnTo>
                <a:cubicBezTo>
                  <a:pt x="4076651" y="5093227"/>
                  <a:pt x="4039114" y="5119826"/>
                  <a:pt x="3995365" y="5119826"/>
                </a:cubicBezTo>
                <a:cubicBezTo>
                  <a:pt x="3951616" y="5119826"/>
                  <a:pt x="3914080" y="5093227"/>
                  <a:pt x="3898046" y="5055318"/>
                </a:cubicBezTo>
                <a:lnTo>
                  <a:pt x="3897280" y="5051526"/>
                </a:lnTo>
                <a:lnTo>
                  <a:pt x="3896515" y="5055318"/>
                </a:lnTo>
                <a:cubicBezTo>
                  <a:pt x="3880481" y="5093227"/>
                  <a:pt x="3842944" y="5119826"/>
                  <a:pt x="3799195" y="5119826"/>
                </a:cubicBezTo>
                <a:cubicBezTo>
                  <a:pt x="3755446" y="5119826"/>
                  <a:pt x="3717909" y="5093227"/>
                  <a:pt x="3701875" y="5055318"/>
                </a:cubicBezTo>
                <a:lnTo>
                  <a:pt x="3701110" y="5051526"/>
                </a:lnTo>
                <a:lnTo>
                  <a:pt x="3700344" y="5055318"/>
                </a:lnTo>
                <a:cubicBezTo>
                  <a:pt x="3684310" y="5093227"/>
                  <a:pt x="3646774" y="5119826"/>
                  <a:pt x="3603024" y="5119826"/>
                </a:cubicBezTo>
                <a:cubicBezTo>
                  <a:pt x="3559275" y="5119826"/>
                  <a:pt x="3521739" y="5093227"/>
                  <a:pt x="3505705" y="5055318"/>
                </a:cubicBezTo>
                <a:lnTo>
                  <a:pt x="3504939" y="5051526"/>
                </a:lnTo>
                <a:lnTo>
                  <a:pt x="3504174" y="5055318"/>
                </a:lnTo>
                <a:cubicBezTo>
                  <a:pt x="3488140" y="5093227"/>
                  <a:pt x="3450603" y="5119826"/>
                  <a:pt x="3406854" y="5119826"/>
                </a:cubicBezTo>
                <a:cubicBezTo>
                  <a:pt x="3363105" y="5119826"/>
                  <a:pt x="3325568" y="5093227"/>
                  <a:pt x="3309534" y="5055318"/>
                </a:cubicBezTo>
                <a:lnTo>
                  <a:pt x="3308769" y="5051526"/>
                </a:lnTo>
                <a:lnTo>
                  <a:pt x="3308003" y="5055318"/>
                </a:lnTo>
                <a:cubicBezTo>
                  <a:pt x="3291969" y="5093227"/>
                  <a:pt x="3254433" y="5119826"/>
                  <a:pt x="3210684" y="5119826"/>
                </a:cubicBezTo>
                <a:cubicBezTo>
                  <a:pt x="3166934" y="5119826"/>
                  <a:pt x="3129398" y="5093227"/>
                  <a:pt x="3113364" y="5055318"/>
                </a:cubicBezTo>
                <a:lnTo>
                  <a:pt x="3112598" y="5051526"/>
                </a:lnTo>
                <a:lnTo>
                  <a:pt x="3111833" y="5055318"/>
                </a:lnTo>
                <a:cubicBezTo>
                  <a:pt x="3095799" y="5093227"/>
                  <a:pt x="3058262" y="5119826"/>
                  <a:pt x="3014513" y="5119826"/>
                </a:cubicBezTo>
                <a:cubicBezTo>
                  <a:pt x="2970764" y="5119826"/>
                  <a:pt x="2933227" y="5093227"/>
                  <a:pt x="2917193" y="5055318"/>
                </a:cubicBezTo>
                <a:lnTo>
                  <a:pt x="2916428" y="5051526"/>
                </a:lnTo>
                <a:lnTo>
                  <a:pt x="2915662" y="5055318"/>
                </a:lnTo>
                <a:cubicBezTo>
                  <a:pt x="2899628" y="5093227"/>
                  <a:pt x="2862092" y="5119826"/>
                  <a:pt x="2818343" y="5119826"/>
                </a:cubicBezTo>
                <a:cubicBezTo>
                  <a:pt x="2789177" y="5119826"/>
                  <a:pt x="2762771" y="5108004"/>
                  <a:pt x="2743658" y="5088890"/>
                </a:cubicBezTo>
                <a:lnTo>
                  <a:pt x="2730444" y="5069292"/>
                </a:lnTo>
                <a:lnTo>
                  <a:pt x="2717230" y="5088890"/>
                </a:lnTo>
                <a:cubicBezTo>
                  <a:pt x="2698117" y="5108004"/>
                  <a:pt x="2671712" y="5119826"/>
                  <a:pt x="2642546" y="5119826"/>
                </a:cubicBezTo>
                <a:cubicBezTo>
                  <a:pt x="2598797" y="5119826"/>
                  <a:pt x="2561260" y="5093227"/>
                  <a:pt x="2545226" y="5055318"/>
                </a:cubicBezTo>
                <a:lnTo>
                  <a:pt x="2544461" y="5051526"/>
                </a:lnTo>
                <a:lnTo>
                  <a:pt x="2543695" y="5055318"/>
                </a:lnTo>
                <a:cubicBezTo>
                  <a:pt x="2527661" y="5093227"/>
                  <a:pt x="2490125" y="5119826"/>
                  <a:pt x="2446375" y="5119826"/>
                </a:cubicBezTo>
                <a:cubicBezTo>
                  <a:pt x="2402626" y="5119826"/>
                  <a:pt x="2365090" y="5093227"/>
                  <a:pt x="2349056" y="5055318"/>
                </a:cubicBezTo>
                <a:lnTo>
                  <a:pt x="2348290" y="5051526"/>
                </a:lnTo>
                <a:lnTo>
                  <a:pt x="2347525" y="5055318"/>
                </a:lnTo>
                <a:cubicBezTo>
                  <a:pt x="2331491" y="5093227"/>
                  <a:pt x="2293954" y="5119826"/>
                  <a:pt x="2250205" y="5119826"/>
                </a:cubicBezTo>
                <a:cubicBezTo>
                  <a:pt x="2206456" y="5119826"/>
                  <a:pt x="2168919" y="5093227"/>
                  <a:pt x="2152885" y="5055318"/>
                </a:cubicBezTo>
                <a:lnTo>
                  <a:pt x="2152120" y="5051526"/>
                </a:lnTo>
                <a:lnTo>
                  <a:pt x="2151354" y="5055318"/>
                </a:lnTo>
                <a:cubicBezTo>
                  <a:pt x="2135320" y="5093227"/>
                  <a:pt x="2097783" y="5119826"/>
                  <a:pt x="2054034" y="5119826"/>
                </a:cubicBezTo>
                <a:cubicBezTo>
                  <a:pt x="2010285" y="5119826"/>
                  <a:pt x="1972749" y="5093227"/>
                  <a:pt x="1956715" y="5055318"/>
                </a:cubicBezTo>
                <a:lnTo>
                  <a:pt x="1955949" y="5051526"/>
                </a:lnTo>
                <a:lnTo>
                  <a:pt x="1955184" y="5055318"/>
                </a:lnTo>
                <a:cubicBezTo>
                  <a:pt x="1939150" y="5093227"/>
                  <a:pt x="1901613" y="5119826"/>
                  <a:pt x="1857864" y="5119826"/>
                </a:cubicBezTo>
                <a:cubicBezTo>
                  <a:pt x="1814115" y="5119826"/>
                  <a:pt x="1776579" y="5093227"/>
                  <a:pt x="1760545" y="5055318"/>
                </a:cubicBezTo>
                <a:lnTo>
                  <a:pt x="1759779" y="5051526"/>
                </a:lnTo>
                <a:lnTo>
                  <a:pt x="1759014" y="5055318"/>
                </a:lnTo>
                <a:cubicBezTo>
                  <a:pt x="1742980" y="5093227"/>
                  <a:pt x="1705444" y="5119826"/>
                  <a:pt x="1661695" y="5119826"/>
                </a:cubicBezTo>
                <a:cubicBezTo>
                  <a:pt x="1617946" y="5119826"/>
                  <a:pt x="1580410" y="5093227"/>
                  <a:pt x="1564375" y="5055318"/>
                </a:cubicBezTo>
                <a:lnTo>
                  <a:pt x="1563610" y="5051527"/>
                </a:lnTo>
                <a:lnTo>
                  <a:pt x="1562844" y="5055318"/>
                </a:lnTo>
                <a:cubicBezTo>
                  <a:pt x="1546810" y="5093227"/>
                  <a:pt x="1509274" y="5119826"/>
                  <a:pt x="1465524" y="5119826"/>
                </a:cubicBezTo>
                <a:cubicBezTo>
                  <a:pt x="1421775" y="5119826"/>
                  <a:pt x="1384239" y="5093227"/>
                  <a:pt x="1368205" y="5055318"/>
                </a:cubicBezTo>
                <a:lnTo>
                  <a:pt x="1367439" y="5051526"/>
                </a:lnTo>
                <a:lnTo>
                  <a:pt x="1366674" y="5055318"/>
                </a:lnTo>
                <a:cubicBezTo>
                  <a:pt x="1350640" y="5093227"/>
                  <a:pt x="1313103" y="5119826"/>
                  <a:pt x="1269354" y="5119826"/>
                </a:cubicBezTo>
                <a:cubicBezTo>
                  <a:pt x="1225605" y="5119826"/>
                  <a:pt x="1188068" y="5093227"/>
                  <a:pt x="1172035" y="5055318"/>
                </a:cubicBezTo>
                <a:lnTo>
                  <a:pt x="1171269" y="5051526"/>
                </a:lnTo>
                <a:lnTo>
                  <a:pt x="1170504" y="5055318"/>
                </a:lnTo>
                <a:cubicBezTo>
                  <a:pt x="1154470" y="5093227"/>
                  <a:pt x="1116933" y="5119826"/>
                  <a:pt x="1073183" y="5119826"/>
                </a:cubicBezTo>
                <a:cubicBezTo>
                  <a:pt x="1029435" y="5119826"/>
                  <a:pt x="991898" y="5093227"/>
                  <a:pt x="975864" y="5055318"/>
                </a:cubicBezTo>
                <a:lnTo>
                  <a:pt x="975099" y="5051526"/>
                </a:lnTo>
                <a:lnTo>
                  <a:pt x="974333" y="5055318"/>
                </a:lnTo>
                <a:cubicBezTo>
                  <a:pt x="958299" y="5093227"/>
                  <a:pt x="920763" y="5119826"/>
                  <a:pt x="877013" y="5119826"/>
                </a:cubicBezTo>
                <a:cubicBezTo>
                  <a:pt x="833264" y="5119826"/>
                  <a:pt x="795727" y="5093227"/>
                  <a:pt x="779693" y="5055318"/>
                </a:cubicBezTo>
                <a:lnTo>
                  <a:pt x="778928" y="5051526"/>
                </a:lnTo>
                <a:lnTo>
                  <a:pt x="778162" y="5055318"/>
                </a:lnTo>
                <a:cubicBezTo>
                  <a:pt x="762128" y="5093227"/>
                  <a:pt x="724592" y="5119826"/>
                  <a:pt x="680843" y="5119826"/>
                </a:cubicBezTo>
                <a:cubicBezTo>
                  <a:pt x="637094" y="5119826"/>
                  <a:pt x="599557" y="5093227"/>
                  <a:pt x="583523" y="5055318"/>
                </a:cubicBezTo>
                <a:lnTo>
                  <a:pt x="582758" y="5051526"/>
                </a:lnTo>
                <a:lnTo>
                  <a:pt x="581992" y="5055318"/>
                </a:lnTo>
                <a:cubicBezTo>
                  <a:pt x="565959" y="5093227"/>
                  <a:pt x="528422" y="5119826"/>
                  <a:pt x="484672" y="5119826"/>
                </a:cubicBezTo>
                <a:cubicBezTo>
                  <a:pt x="440923" y="5119826"/>
                  <a:pt x="403387" y="5093227"/>
                  <a:pt x="387353" y="5055318"/>
                </a:cubicBezTo>
                <a:lnTo>
                  <a:pt x="386587" y="5051526"/>
                </a:lnTo>
                <a:lnTo>
                  <a:pt x="385821" y="5055318"/>
                </a:lnTo>
                <a:cubicBezTo>
                  <a:pt x="369788" y="5093227"/>
                  <a:pt x="332251" y="5119826"/>
                  <a:pt x="288502" y="5119826"/>
                </a:cubicBezTo>
                <a:cubicBezTo>
                  <a:pt x="259335" y="5119826"/>
                  <a:pt x="232931" y="5108004"/>
                  <a:pt x="213818" y="5088890"/>
                </a:cubicBezTo>
                <a:lnTo>
                  <a:pt x="194340" y="5060002"/>
                </a:lnTo>
                <a:lnTo>
                  <a:pt x="180305" y="5080820"/>
                </a:lnTo>
                <a:cubicBezTo>
                  <a:pt x="161191" y="5099933"/>
                  <a:pt x="134786" y="5111755"/>
                  <a:pt x="105619" y="5111755"/>
                </a:cubicBezTo>
                <a:cubicBezTo>
                  <a:pt x="47287" y="5111755"/>
                  <a:pt x="0" y="5064468"/>
                  <a:pt x="0" y="5006135"/>
                </a:cubicBezTo>
                <a:cubicBezTo>
                  <a:pt x="0" y="4962386"/>
                  <a:pt x="26599" y="4924850"/>
                  <a:pt x="64507" y="4908816"/>
                </a:cubicBezTo>
                <a:lnTo>
                  <a:pt x="68299" y="4908050"/>
                </a:lnTo>
                <a:lnTo>
                  <a:pt x="64507" y="4907285"/>
                </a:lnTo>
                <a:cubicBezTo>
                  <a:pt x="26599" y="4891250"/>
                  <a:pt x="0" y="4853714"/>
                  <a:pt x="0" y="4809965"/>
                </a:cubicBezTo>
                <a:cubicBezTo>
                  <a:pt x="0" y="4766215"/>
                  <a:pt x="26599" y="4728679"/>
                  <a:pt x="64507" y="4712645"/>
                </a:cubicBezTo>
                <a:lnTo>
                  <a:pt x="68299" y="4711880"/>
                </a:lnTo>
                <a:lnTo>
                  <a:pt x="64507" y="4711114"/>
                </a:lnTo>
                <a:cubicBezTo>
                  <a:pt x="26599" y="4695080"/>
                  <a:pt x="0" y="4657543"/>
                  <a:pt x="0" y="4613794"/>
                </a:cubicBezTo>
                <a:cubicBezTo>
                  <a:pt x="0" y="4570045"/>
                  <a:pt x="26599" y="4532509"/>
                  <a:pt x="64507" y="4516475"/>
                </a:cubicBezTo>
                <a:lnTo>
                  <a:pt x="68299" y="4515709"/>
                </a:lnTo>
                <a:lnTo>
                  <a:pt x="64507" y="4514944"/>
                </a:lnTo>
                <a:cubicBezTo>
                  <a:pt x="26599" y="4498910"/>
                  <a:pt x="0" y="4461373"/>
                  <a:pt x="0" y="4417624"/>
                </a:cubicBezTo>
                <a:cubicBezTo>
                  <a:pt x="0" y="4373874"/>
                  <a:pt x="26599" y="4336338"/>
                  <a:pt x="64507" y="4320304"/>
                </a:cubicBezTo>
                <a:lnTo>
                  <a:pt x="68299" y="4319539"/>
                </a:lnTo>
                <a:lnTo>
                  <a:pt x="64507" y="4318773"/>
                </a:lnTo>
                <a:cubicBezTo>
                  <a:pt x="26599" y="4302739"/>
                  <a:pt x="0" y="4265202"/>
                  <a:pt x="0" y="4221453"/>
                </a:cubicBezTo>
                <a:cubicBezTo>
                  <a:pt x="0" y="4177704"/>
                  <a:pt x="26599" y="4140168"/>
                  <a:pt x="64507" y="4124134"/>
                </a:cubicBezTo>
                <a:lnTo>
                  <a:pt x="68299" y="4123368"/>
                </a:lnTo>
                <a:lnTo>
                  <a:pt x="64507" y="4122603"/>
                </a:lnTo>
                <a:cubicBezTo>
                  <a:pt x="26599" y="4106569"/>
                  <a:pt x="0" y="4069032"/>
                  <a:pt x="0" y="4025283"/>
                </a:cubicBezTo>
                <a:cubicBezTo>
                  <a:pt x="0" y="3981534"/>
                  <a:pt x="26599" y="3943997"/>
                  <a:pt x="64507" y="3927963"/>
                </a:cubicBezTo>
                <a:lnTo>
                  <a:pt x="68299" y="3927198"/>
                </a:lnTo>
                <a:lnTo>
                  <a:pt x="64507" y="3926432"/>
                </a:lnTo>
                <a:cubicBezTo>
                  <a:pt x="26599" y="3910398"/>
                  <a:pt x="0" y="3872861"/>
                  <a:pt x="0" y="3829112"/>
                </a:cubicBezTo>
                <a:cubicBezTo>
                  <a:pt x="0" y="3785363"/>
                  <a:pt x="26599" y="3747827"/>
                  <a:pt x="64507" y="3731793"/>
                </a:cubicBezTo>
                <a:lnTo>
                  <a:pt x="68299" y="3731027"/>
                </a:lnTo>
                <a:lnTo>
                  <a:pt x="64507" y="3730262"/>
                </a:lnTo>
                <a:cubicBezTo>
                  <a:pt x="26599" y="3714228"/>
                  <a:pt x="0" y="3676691"/>
                  <a:pt x="0" y="3632942"/>
                </a:cubicBezTo>
                <a:cubicBezTo>
                  <a:pt x="0" y="3589193"/>
                  <a:pt x="26599" y="3551656"/>
                  <a:pt x="64507" y="3535622"/>
                </a:cubicBezTo>
                <a:lnTo>
                  <a:pt x="68299" y="3534857"/>
                </a:lnTo>
                <a:lnTo>
                  <a:pt x="64507" y="3534091"/>
                </a:lnTo>
                <a:cubicBezTo>
                  <a:pt x="26599" y="3518057"/>
                  <a:pt x="0" y="3480521"/>
                  <a:pt x="0" y="3436772"/>
                </a:cubicBezTo>
                <a:cubicBezTo>
                  <a:pt x="0" y="3393023"/>
                  <a:pt x="26599" y="3355486"/>
                  <a:pt x="64507" y="3339452"/>
                </a:cubicBezTo>
                <a:lnTo>
                  <a:pt x="68299" y="3338687"/>
                </a:lnTo>
                <a:lnTo>
                  <a:pt x="64507" y="3337921"/>
                </a:lnTo>
                <a:cubicBezTo>
                  <a:pt x="26599" y="3321887"/>
                  <a:pt x="0" y="3284351"/>
                  <a:pt x="0" y="3240602"/>
                </a:cubicBezTo>
                <a:cubicBezTo>
                  <a:pt x="0" y="3196853"/>
                  <a:pt x="26599" y="3159316"/>
                  <a:pt x="64507" y="3143282"/>
                </a:cubicBezTo>
                <a:lnTo>
                  <a:pt x="68299" y="3142516"/>
                </a:lnTo>
                <a:lnTo>
                  <a:pt x="64507" y="3141751"/>
                </a:lnTo>
                <a:cubicBezTo>
                  <a:pt x="26599" y="3125717"/>
                  <a:pt x="0" y="3088180"/>
                  <a:pt x="0" y="3044431"/>
                </a:cubicBezTo>
                <a:cubicBezTo>
                  <a:pt x="0" y="3000682"/>
                  <a:pt x="26599" y="2963145"/>
                  <a:pt x="64507" y="2947111"/>
                </a:cubicBezTo>
                <a:lnTo>
                  <a:pt x="68299" y="2946346"/>
                </a:lnTo>
                <a:lnTo>
                  <a:pt x="64507" y="2945580"/>
                </a:lnTo>
                <a:cubicBezTo>
                  <a:pt x="26599" y="2929546"/>
                  <a:pt x="0" y="2892010"/>
                  <a:pt x="0" y="2848261"/>
                </a:cubicBezTo>
                <a:cubicBezTo>
                  <a:pt x="0" y="2804511"/>
                  <a:pt x="26599" y="2766975"/>
                  <a:pt x="64507" y="2750941"/>
                </a:cubicBezTo>
                <a:lnTo>
                  <a:pt x="68299" y="2750175"/>
                </a:lnTo>
                <a:lnTo>
                  <a:pt x="64507" y="2749410"/>
                </a:lnTo>
                <a:cubicBezTo>
                  <a:pt x="26599" y="2733376"/>
                  <a:pt x="0" y="2695839"/>
                  <a:pt x="0" y="2652090"/>
                </a:cubicBezTo>
                <a:cubicBezTo>
                  <a:pt x="0" y="2622924"/>
                  <a:pt x="11822" y="2596519"/>
                  <a:pt x="30935" y="2577406"/>
                </a:cubicBezTo>
                <a:lnTo>
                  <a:pt x="62865" y="2555878"/>
                </a:lnTo>
                <a:lnTo>
                  <a:pt x="30935" y="2534350"/>
                </a:lnTo>
                <a:cubicBezTo>
                  <a:pt x="11822" y="2515237"/>
                  <a:pt x="0" y="2488832"/>
                  <a:pt x="0" y="2459665"/>
                </a:cubicBezTo>
                <a:cubicBezTo>
                  <a:pt x="0" y="2415916"/>
                  <a:pt x="26599" y="2378380"/>
                  <a:pt x="64507" y="2362346"/>
                </a:cubicBezTo>
                <a:lnTo>
                  <a:pt x="68299" y="2361580"/>
                </a:lnTo>
                <a:lnTo>
                  <a:pt x="64507" y="2360815"/>
                </a:lnTo>
                <a:cubicBezTo>
                  <a:pt x="26599" y="2344780"/>
                  <a:pt x="0" y="2307244"/>
                  <a:pt x="0" y="2263495"/>
                </a:cubicBezTo>
                <a:cubicBezTo>
                  <a:pt x="0" y="2219745"/>
                  <a:pt x="26599" y="2182209"/>
                  <a:pt x="64507" y="2166175"/>
                </a:cubicBezTo>
                <a:lnTo>
                  <a:pt x="68299" y="2165410"/>
                </a:lnTo>
                <a:lnTo>
                  <a:pt x="64507" y="2164644"/>
                </a:lnTo>
                <a:cubicBezTo>
                  <a:pt x="26599" y="2148610"/>
                  <a:pt x="0" y="2111073"/>
                  <a:pt x="0" y="2067324"/>
                </a:cubicBezTo>
                <a:cubicBezTo>
                  <a:pt x="0" y="2023575"/>
                  <a:pt x="26599" y="1986039"/>
                  <a:pt x="64507" y="1970005"/>
                </a:cubicBezTo>
                <a:lnTo>
                  <a:pt x="68299" y="1969239"/>
                </a:lnTo>
                <a:lnTo>
                  <a:pt x="64507" y="1968474"/>
                </a:lnTo>
                <a:cubicBezTo>
                  <a:pt x="26599" y="1952440"/>
                  <a:pt x="0" y="1914903"/>
                  <a:pt x="0" y="1871154"/>
                </a:cubicBezTo>
                <a:cubicBezTo>
                  <a:pt x="0" y="1827404"/>
                  <a:pt x="26599" y="1789868"/>
                  <a:pt x="64507" y="1773834"/>
                </a:cubicBezTo>
                <a:lnTo>
                  <a:pt x="68299" y="1773069"/>
                </a:lnTo>
                <a:lnTo>
                  <a:pt x="64507" y="1772303"/>
                </a:lnTo>
                <a:cubicBezTo>
                  <a:pt x="26599" y="1756269"/>
                  <a:pt x="0" y="1718732"/>
                  <a:pt x="0" y="1674983"/>
                </a:cubicBezTo>
                <a:cubicBezTo>
                  <a:pt x="0" y="1631234"/>
                  <a:pt x="26599" y="1593698"/>
                  <a:pt x="64507" y="1577664"/>
                </a:cubicBezTo>
                <a:lnTo>
                  <a:pt x="68299" y="1576898"/>
                </a:lnTo>
                <a:lnTo>
                  <a:pt x="64507" y="1576133"/>
                </a:lnTo>
                <a:cubicBezTo>
                  <a:pt x="26599" y="1560099"/>
                  <a:pt x="0" y="1522562"/>
                  <a:pt x="0" y="1478813"/>
                </a:cubicBezTo>
                <a:cubicBezTo>
                  <a:pt x="0" y="1435064"/>
                  <a:pt x="26599" y="1397527"/>
                  <a:pt x="64507" y="1381493"/>
                </a:cubicBezTo>
                <a:lnTo>
                  <a:pt x="68299" y="1380728"/>
                </a:lnTo>
                <a:lnTo>
                  <a:pt x="64507" y="1379962"/>
                </a:lnTo>
                <a:cubicBezTo>
                  <a:pt x="26599" y="1363928"/>
                  <a:pt x="0" y="1326391"/>
                  <a:pt x="0" y="1282642"/>
                </a:cubicBezTo>
                <a:cubicBezTo>
                  <a:pt x="0" y="1238893"/>
                  <a:pt x="26599" y="1201357"/>
                  <a:pt x="64507" y="1185323"/>
                </a:cubicBezTo>
                <a:lnTo>
                  <a:pt x="68299" y="1184557"/>
                </a:lnTo>
                <a:lnTo>
                  <a:pt x="64507" y="1183792"/>
                </a:lnTo>
                <a:cubicBezTo>
                  <a:pt x="26599" y="1167758"/>
                  <a:pt x="0" y="1130221"/>
                  <a:pt x="0" y="1086472"/>
                </a:cubicBezTo>
                <a:cubicBezTo>
                  <a:pt x="0" y="1042723"/>
                  <a:pt x="26599" y="1005186"/>
                  <a:pt x="64507" y="989152"/>
                </a:cubicBezTo>
                <a:lnTo>
                  <a:pt x="68299" y="988387"/>
                </a:lnTo>
                <a:lnTo>
                  <a:pt x="64507" y="987621"/>
                </a:lnTo>
                <a:cubicBezTo>
                  <a:pt x="26599" y="971587"/>
                  <a:pt x="0" y="934051"/>
                  <a:pt x="0" y="890301"/>
                </a:cubicBezTo>
                <a:cubicBezTo>
                  <a:pt x="0" y="846553"/>
                  <a:pt x="26599" y="809016"/>
                  <a:pt x="64507" y="792982"/>
                </a:cubicBezTo>
                <a:lnTo>
                  <a:pt x="68299" y="792217"/>
                </a:lnTo>
                <a:lnTo>
                  <a:pt x="64507" y="791451"/>
                </a:lnTo>
                <a:cubicBezTo>
                  <a:pt x="26599" y="775417"/>
                  <a:pt x="0" y="737880"/>
                  <a:pt x="0" y="694131"/>
                </a:cubicBezTo>
                <a:cubicBezTo>
                  <a:pt x="0" y="650382"/>
                  <a:pt x="26599" y="612846"/>
                  <a:pt x="64507" y="596812"/>
                </a:cubicBezTo>
                <a:lnTo>
                  <a:pt x="68299" y="596046"/>
                </a:lnTo>
                <a:lnTo>
                  <a:pt x="64507" y="595281"/>
                </a:lnTo>
                <a:cubicBezTo>
                  <a:pt x="26599" y="579247"/>
                  <a:pt x="0" y="541710"/>
                  <a:pt x="0" y="497961"/>
                </a:cubicBezTo>
                <a:cubicBezTo>
                  <a:pt x="0" y="454212"/>
                  <a:pt x="26599" y="416675"/>
                  <a:pt x="64507" y="400641"/>
                </a:cubicBezTo>
                <a:lnTo>
                  <a:pt x="68299" y="399876"/>
                </a:lnTo>
                <a:lnTo>
                  <a:pt x="64507" y="399110"/>
                </a:lnTo>
                <a:cubicBezTo>
                  <a:pt x="26599" y="383076"/>
                  <a:pt x="0" y="345539"/>
                  <a:pt x="0" y="301790"/>
                </a:cubicBezTo>
                <a:cubicBezTo>
                  <a:pt x="0" y="258041"/>
                  <a:pt x="26599" y="220505"/>
                  <a:pt x="64507" y="204471"/>
                </a:cubicBezTo>
                <a:lnTo>
                  <a:pt x="68299" y="203705"/>
                </a:lnTo>
                <a:lnTo>
                  <a:pt x="64507" y="202940"/>
                </a:lnTo>
                <a:cubicBezTo>
                  <a:pt x="26599" y="186906"/>
                  <a:pt x="0" y="149369"/>
                  <a:pt x="0" y="105621"/>
                </a:cubicBezTo>
                <a:cubicBezTo>
                  <a:pt x="0" y="47288"/>
                  <a:pt x="47287" y="0"/>
                  <a:pt x="105619" y="0"/>
                </a:cubicBezTo>
                <a:close/>
              </a:path>
            </a:pathLst>
          </a:custGeom>
          <a:solidFill>
            <a:schemeClr val="bg1"/>
          </a:solidFill>
          <a:ln w="76200" cmpd="thickThin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7" name="フリーフォーム: 図形 6"/>
          <p:cNvSpPr/>
          <p:nvPr/>
        </p:nvSpPr>
        <p:spPr bwMode="auto">
          <a:xfrm rot="5400000">
            <a:off x="784077" y="426977"/>
            <a:ext cx="1731429" cy="2156642"/>
          </a:xfrm>
          <a:custGeom>
            <a:avLst/>
            <a:gdLst>
              <a:gd name="connsiteX0" fmla="*/ 0 w 5283030"/>
              <a:gd name="connsiteY0" fmla="*/ 405045 h 6580462"/>
              <a:gd name="connsiteX1" fmla="*/ 405045 w 5283030"/>
              <a:gd name="connsiteY1" fmla="*/ 0 h 6580462"/>
              <a:gd name="connsiteX2" fmla="*/ 740915 w 5283030"/>
              <a:gd name="connsiteY2" fmla="*/ 178581 h 6580462"/>
              <a:gd name="connsiteX3" fmla="*/ 777790 w 5283030"/>
              <a:gd name="connsiteY3" fmla="*/ 246518 h 6580462"/>
              <a:gd name="connsiteX4" fmla="*/ 814665 w 5283030"/>
              <a:gd name="connsiteY4" fmla="*/ 178581 h 6580462"/>
              <a:gd name="connsiteX5" fmla="*/ 1150535 w 5283030"/>
              <a:gd name="connsiteY5" fmla="*/ 0 h 6580462"/>
              <a:gd name="connsiteX6" fmla="*/ 1486405 w 5283030"/>
              <a:gd name="connsiteY6" fmla="*/ 178581 h 6580462"/>
              <a:gd name="connsiteX7" fmla="*/ 1523280 w 5283030"/>
              <a:gd name="connsiteY7" fmla="*/ 246518 h 6580462"/>
              <a:gd name="connsiteX8" fmla="*/ 1560155 w 5283030"/>
              <a:gd name="connsiteY8" fmla="*/ 178581 h 6580462"/>
              <a:gd name="connsiteX9" fmla="*/ 1896025 w 5283030"/>
              <a:gd name="connsiteY9" fmla="*/ 0 h 6580462"/>
              <a:gd name="connsiteX10" fmla="*/ 2231895 w 5283030"/>
              <a:gd name="connsiteY10" fmla="*/ 178581 h 6580462"/>
              <a:gd name="connsiteX11" fmla="*/ 2268770 w 5283030"/>
              <a:gd name="connsiteY11" fmla="*/ 246518 h 6580462"/>
              <a:gd name="connsiteX12" fmla="*/ 2305645 w 5283030"/>
              <a:gd name="connsiteY12" fmla="*/ 178581 h 6580462"/>
              <a:gd name="connsiteX13" fmla="*/ 2641515 w 5283030"/>
              <a:gd name="connsiteY13" fmla="*/ 0 h 6580462"/>
              <a:gd name="connsiteX14" fmla="*/ 2977385 w 5283030"/>
              <a:gd name="connsiteY14" fmla="*/ 178581 h 6580462"/>
              <a:gd name="connsiteX15" fmla="*/ 3014260 w 5283030"/>
              <a:gd name="connsiteY15" fmla="*/ 246518 h 6580462"/>
              <a:gd name="connsiteX16" fmla="*/ 3051135 w 5283030"/>
              <a:gd name="connsiteY16" fmla="*/ 178581 h 6580462"/>
              <a:gd name="connsiteX17" fmla="*/ 3387005 w 5283030"/>
              <a:gd name="connsiteY17" fmla="*/ 0 h 6580462"/>
              <a:gd name="connsiteX18" fmla="*/ 3722874 w 5283030"/>
              <a:gd name="connsiteY18" fmla="*/ 178581 h 6580462"/>
              <a:gd name="connsiteX19" fmla="*/ 3759750 w 5283030"/>
              <a:gd name="connsiteY19" fmla="*/ 246518 h 6580462"/>
              <a:gd name="connsiteX20" fmla="*/ 3796625 w 5283030"/>
              <a:gd name="connsiteY20" fmla="*/ 178581 h 6580462"/>
              <a:gd name="connsiteX21" fmla="*/ 4132495 w 5283030"/>
              <a:gd name="connsiteY21" fmla="*/ 0 h 6580462"/>
              <a:gd name="connsiteX22" fmla="*/ 4468364 w 5283030"/>
              <a:gd name="connsiteY22" fmla="*/ 178581 h 6580462"/>
              <a:gd name="connsiteX23" fmla="*/ 4505240 w 5283030"/>
              <a:gd name="connsiteY23" fmla="*/ 246518 h 6580462"/>
              <a:gd name="connsiteX24" fmla="*/ 4542116 w 5283030"/>
              <a:gd name="connsiteY24" fmla="*/ 178581 h 6580462"/>
              <a:gd name="connsiteX25" fmla="*/ 4877985 w 5283030"/>
              <a:gd name="connsiteY25" fmla="*/ 0 h 6580462"/>
              <a:gd name="connsiteX26" fmla="*/ 5283030 w 5283030"/>
              <a:gd name="connsiteY26" fmla="*/ 405045 h 6580462"/>
              <a:gd name="connsiteX27" fmla="*/ 5164395 w 5283030"/>
              <a:gd name="connsiteY27" fmla="*/ 691455 h 6580462"/>
              <a:gd name="connsiteX28" fmla="*/ 5118332 w 5283030"/>
              <a:gd name="connsiteY28" fmla="*/ 729461 h 6580462"/>
              <a:gd name="connsiteX29" fmla="*/ 5143057 w 5283030"/>
              <a:gd name="connsiteY29" fmla="*/ 747488 h 6580462"/>
              <a:gd name="connsiteX30" fmla="*/ 5283030 w 5283030"/>
              <a:gd name="connsiteY30" fmla="*/ 1053761 h 6580462"/>
              <a:gd name="connsiteX31" fmla="*/ 5104449 w 5283030"/>
              <a:gd name="connsiteY31" fmla="*/ 1389631 h 6580462"/>
              <a:gd name="connsiteX32" fmla="*/ 5036512 w 5283030"/>
              <a:gd name="connsiteY32" fmla="*/ 1426506 h 6580462"/>
              <a:gd name="connsiteX33" fmla="*/ 5104449 w 5283030"/>
              <a:gd name="connsiteY33" fmla="*/ 1463381 h 6580462"/>
              <a:gd name="connsiteX34" fmla="*/ 5283030 w 5283030"/>
              <a:gd name="connsiteY34" fmla="*/ 1799251 h 6580462"/>
              <a:gd name="connsiteX35" fmla="*/ 5104449 w 5283030"/>
              <a:gd name="connsiteY35" fmla="*/ 2135121 h 6580462"/>
              <a:gd name="connsiteX36" fmla="*/ 5036512 w 5283030"/>
              <a:gd name="connsiteY36" fmla="*/ 2171996 h 6580462"/>
              <a:gd name="connsiteX37" fmla="*/ 5104449 w 5283030"/>
              <a:gd name="connsiteY37" fmla="*/ 2208871 h 6580462"/>
              <a:gd name="connsiteX38" fmla="*/ 5283030 w 5283030"/>
              <a:gd name="connsiteY38" fmla="*/ 2544741 h 6580462"/>
              <a:gd name="connsiteX39" fmla="*/ 5104449 w 5283030"/>
              <a:gd name="connsiteY39" fmla="*/ 2880611 h 6580462"/>
              <a:gd name="connsiteX40" fmla="*/ 5036512 w 5283030"/>
              <a:gd name="connsiteY40" fmla="*/ 2917486 h 6580462"/>
              <a:gd name="connsiteX41" fmla="*/ 5104449 w 5283030"/>
              <a:gd name="connsiteY41" fmla="*/ 2954361 h 6580462"/>
              <a:gd name="connsiteX42" fmla="*/ 5283030 w 5283030"/>
              <a:gd name="connsiteY42" fmla="*/ 3290231 h 6580462"/>
              <a:gd name="connsiteX43" fmla="*/ 5104449 w 5283030"/>
              <a:gd name="connsiteY43" fmla="*/ 3626101 h 6580462"/>
              <a:gd name="connsiteX44" fmla="*/ 5036512 w 5283030"/>
              <a:gd name="connsiteY44" fmla="*/ 3662976 h 6580462"/>
              <a:gd name="connsiteX45" fmla="*/ 5104449 w 5283030"/>
              <a:gd name="connsiteY45" fmla="*/ 3699851 h 6580462"/>
              <a:gd name="connsiteX46" fmla="*/ 5283030 w 5283030"/>
              <a:gd name="connsiteY46" fmla="*/ 4035721 h 6580462"/>
              <a:gd name="connsiteX47" fmla="*/ 5104449 w 5283030"/>
              <a:gd name="connsiteY47" fmla="*/ 4371590 h 6580462"/>
              <a:gd name="connsiteX48" fmla="*/ 5036512 w 5283030"/>
              <a:gd name="connsiteY48" fmla="*/ 4408466 h 6580462"/>
              <a:gd name="connsiteX49" fmla="*/ 5104449 w 5283030"/>
              <a:gd name="connsiteY49" fmla="*/ 4445341 h 6580462"/>
              <a:gd name="connsiteX50" fmla="*/ 5283030 w 5283030"/>
              <a:gd name="connsiteY50" fmla="*/ 4781211 h 6580462"/>
              <a:gd name="connsiteX51" fmla="*/ 5104449 w 5283030"/>
              <a:gd name="connsiteY51" fmla="*/ 5117080 h 6580462"/>
              <a:gd name="connsiteX52" fmla="*/ 5036512 w 5283030"/>
              <a:gd name="connsiteY52" fmla="*/ 5153956 h 6580462"/>
              <a:gd name="connsiteX53" fmla="*/ 5104449 w 5283030"/>
              <a:gd name="connsiteY53" fmla="*/ 5190832 h 6580462"/>
              <a:gd name="connsiteX54" fmla="*/ 5283030 w 5283030"/>
              <a:gd name="connsiteY54" fmla="*/ 5526701 h 6580462"/>
              <a:gd name="connsiteX55" fmla="*/ 5143057 w 5283030"/>
              <a:gd name="connsiteY55" fmla="*/ 5832974 h 6580462"/>
              <a:gd name="connsiteX56" fmla="*/ 5118332 w 5283030"/>
              <a:gd name="connsiteY56" fmla="*/ 5851001 h 6580462"/>
              <a:gd name="connsiteX57" fmla="*/ 5164395 w 5283030"/>
              <a:gd name="connsiteY57" fmla="*/ 5889007 h 6580462"/>
              <a:gd name="connsiteX58" fmla="*/ 5283030 w 5283030"/>
              <a:gd name="connsiteY58" fmla="*/ 6175417 h 6580462"/>
              <a:gd name="connsiteX59" fmla="*/ 4877985 w 5283030"/>
              <a:gd name="connsiteY59" fmla="*/ 6580462 h 6580462"/>
              <a:gd name="connsiteX60" fmla="*/ 4542116 w 5283030"/>
              <a:gd name="connsiteY60" fmla="*/ 6401881 h 6580462"/>
              <a:gd name="connsiteX61" fmla="*/ 4505240 w 5283030"/>
              <a:gd name="connsiteY61" fmla="*/ 6333944 h 6580462"/>
              <a:gd name="connsiteX62" fmla="*/ 4468364 w 5283030"/>
              <a:gd name="connsiteY62" fmla="*/ 6401881 h 6580462"/>
              <a:gd name="connsiteX63" fmla="*/ 4132495 w 5283030"/>
              <a:gd name="connsiteY63" fmla="*/ 6580462 h 6580462"/>
              <a:gd name="connsiteX64" fmla="*/ 3796625 w 5283030"/>
              <a:gd name="connsiteY64" fmla="*/ 6401881 h 6580462"/>
              <a:gd name="connsiteX65" fmla="*/ 3759750 w 5283030"/>
              <a:gd name="connsiteY65" fmla="*/ 6333944 h 6580462"/>
              <a:gd name="connsiteX66" fmla="*/ 3722874 w 5283030"/>
              <a:gd name="connsiteY66" fmla="*/ 6401881 h 6580462"/>
              <a:gd name="connsiteX67" fmla="*/ 3387005 w 5283030"/>
              <a:gd name="connsiteY67" fmla="*/ 6580462 h 6580462"/>
              <a:gd name="connsiteX68" fmla="*/ 3051135 w 5283030"/>
              <a:gd name="connsiteY68" fmla="*/ 6401881 h 6580462"/>
              <a:gd name="connsiteX69" fmla="*/ 3014260 w 5283030"/>
              <a:gd name="connsiteY69" fmla="*/ 6333944 h 6580462"/>
              <a:gd name="connsiteX70" fmla="*/ 2977385 w 5283030"/>
              <a:gd name="connsiteY70" fmla="*/ 6401881 h 6580462"/>
              <a:gd name="connsiteX71" fmla="*/ 2641515 w 5283030"/>
              <a:gd name="connsiteY71" fmla="*/ 6580462 h 6580462"/>
              <a:gd name="connsiteX72" fmla="*/ 2305645 w 5283030"/>
              <a:gd name="connsiteY72" fmla="*/ 6401881 h 6580462"/>
              <a:gd name="connsiteX73" fmla="*/ 2268770 w 5283030"/>
              <a:gd name="connsiteY73" fmla="*/ 6333944 h 6580462"/>
              <a:gd name="connsiteX74" fmla="*/ 2231895 w 5283030"/>
              <a:gd name="connsiteY74" fmla="*/ 6401881 h 6580462"/>
              <a:gd name="connsiteX75" fmla="*/ 1896025 w 5283030"/>
              <a:gd name="connsiteY75" fmla="*/ 6580462 h 6580462"/>
              <a:gd name="connsiteX76" fmla="*/ 1560155 w 5283030"/>
              <a:gd name="connsiteY76" fmla="*/ 6401881 h 6580462"/>
              <a:gd name="connsiteX77" fmla="*/ 1523280 w 5283030"/>
              <a:gd name="connsiteY77" fmla="*/ 6333944 h 6580462"/>
              <a:gd name="connsiteX78" fmla="*/ 1486405 w 5283030"/>
              <a:gd name="connsiteY78" fmla="*/ 6401881 h 6580462"/>
              <a:gd name="connsiteX79" fmla="*/ 1150535 w 5283030"/>
              <a:gd name="connsiteY79" fmla="*/ 6580462 h 6580462"/>
              <a:gd name="connsiteX80" fmla="*/ 814665 w 5283030"/>
              <a:gd name="connsiteY80" fmla="*/ 6401881 h 6580462"/>
              <a:gd name="connsiteX81" fmla="*/ 777790 w 5283030"/>
              <a:gd name="connsiteY81" fmla="*/ 6333944 h 6580462"/>
              <a:gd name="connsiteX82" fmla="*/ 740915 w 5283030"/>
              <a:gd name="connsiteY82" fmla="*/ 6401881 h 6580462"/>
              <a:gd name="connsiteX83" fmla="*/ 405045 w 5283030"/>
              <a:gd name="connsiteY83" fmla="*/ 6580462 h 6580462"/>
              <a:gd name="connsiteX84" fmla="*/ 0 w 5283030"/>
              <a:gd name="connsiteY84" fmla="*/ 6175417 h 6580462"/>
              <a:gd name="connsiteX85" fmla="*/ 118635 w 5283030"/>
              <a:gd name="connsiteY85" fmla="*/ 5889007 h 6580462"/>
              <a:gd name="connsiteX86" fmla="*/ 164698 w 5283030"/>
              <a:gd name="connsiteY86" fmla="*/ 5851001 h 6580462"/>
              <a:gd name="connsiteX87" fmla="*/ 139973 w 5283030"/>
              <a:gd name="connsiteY87" fmla="*/ 5832974 h 6580462"/>
              <a:gd name="connsiteX88" fmla="*/ 0 w 5283030"/>
              <a:gd name="connsiteY88" fmla="*/ 5526701 h 6580462"/>
              <a:gd name="connsiteX89" fmla="*/ 178581 w 5283030"/>
              <a:gd name="connsiteY89" fmla="*/ 5190832 h 6580462"/>
              <a:gd name="connsiteX90" fmla="*/ 246518 w 5283030"/>
              <a:gd name="connsiteY90" fmla="*/ 5153956 h 6580462"/>
              <a:gd name="connsiteX91" fmla="*/ 178581 w 5283030"/>
              <a:gd name="connsiteY91" fmla="*/ 5117080 h 6580462"/>
              <a:gd name="connsiteX92" fmla="*/ 0 w 5283030"/>
              <a:gd name="connsiteY92" fmla="*/ 4781211 h 6580462"/>
              <a:gd name="connsiteX93" fmla="*/ 178581 w 5283030"/>
              <a:gd name="connsiteY93" fmla="*/ 4445341 h 6580462"/>
              <a:gd name="connsiteX94" fmla="*/ 246518 w 5283030"/>
              <a:gd name="connsiteY94" fmla="*/ 4408466 h 6580462"/>
              <a:gd name="connsiteX95" fmla="*/ 178581 w 5283030"/>
              <a:gd name="connsiteY95" fmla="*/ 4371590 h 6580462"/>
              <a:gd name="connsiteX96" fmla="*/ 0 w 5283030"/>
              <a:gd name="connsiteY96" fmla="*/ 4035721 h 6580462"/>
              <a:gd name="connsiteX97" fmla="*/ 178581 w 5283030"/>
              <a:gd name="connsiteY97" fmla="*/ 3699851 h 6580462"/>
              <a:gd name="connsiteX98" fmla="*/ 246518 w 5283030"/>
              <a:gd name="connsiteY98" fmla="*/ 3662976 h 6580462"/>
              <a:gd name="connsiteX99" fmla="*/ 178581 w 5283030"/>
              <a:gd name="connsiteY99" fmla="*/ 3626101 h 6580462"/>
              <a:gd name="connsiteX100" fmla="*/ 0 w 5283030"/>
              <a:gd name="connsiteY100" fmla="*/ 3290231 h 6580462"/>
              <a:gd name="connsiteX101" fmla="*/ 178581 w 5283030"/>
              <a:gd name="connsiteY101" fmla="*/ 2954361 h 6580462"/>
              <a:gd name="connsiteX102" fmla="*/ 246518 w 5283030"/>
              <a:gd name="connsiteY102" fmla="*/ 2917486 h 6580462"/>
              <a:gd name="connsiteX103" fmla="*/ 178581 w 5283030"/>
              <a:gd name="connsiteY103" fmla="*/ 2880611 h 6580462"/>
              <a:gd name="connsiteX104" fmla="*/ 0 w 5283030"/>
              <a:gd name="connsiteY104" fmla="*/ 2544741 h 6580462"/>
              <a:gd name="connsiteX105" fmla="*/ 178581 w 5283030"/>
              <a:gd name="connsiteY105" fmla="*/ 2208871 h 6580462"/>
              <a:gd name="connsiteX106" fmla="*/ 246518 w 5283030"/>
              <a:gd name="connsiteY106" fmla="*/ 2171996 h 6580462"/>
              <a:gd name="connsiteX107" fmla="*/ 178581 w 5283030"/>
              <a:gd name="connsiteY107" fmla="*/ 2135121 h 6580462"/>
              <a:gd name="connsiteX108" fmla="*/ 0 w 5283030"/>
              <a:gd name="connsiteY108" fmla="*/ 1799251 h 6580462"/>
              <a:gd name="connsiteX109" fmla="*/ 178581 w 5283030"/>
              <a:gd name="connsiteY109" fmla="*/ 1463381 h 6580462"/>
              <a:gd name="connsiteX110" fmla="*/ 246518 w 5283030"/>
              <a:gd name="connsiteY110" fmla="*/ 1426506 h 6580462"/>
              <a:gd name="connsiteX111" fmla="*/ 178581 w 5283030"/>
              <a:gd name="connsiteY111" fmla="*/ 1389631 h 6580462"/>
              <a:gd name="connsiteX112" fmla="*/ 0 w 5283030"/>
              <a:gd name="connsiteY112" fmla="*/ 1053761 h 6580462"/>
              <a:gd name="connsiteX113" fmla="*/ 139973 w 5283030"/>
              <a:gd name="connsiteY113" fmla="*/ 747488 h 6580462"/>
              <a:gd name="connsiteX114" fmla="*/ 164698 w 5283030"/>
              <a:gd name="connsiteY114" fmla="*/ 729461 h 6580462"/>
              <a:gd name="connsiteX115" fmla="*/ 118635 w 5283030"/>
              <a:gd name="connsiteY115" fmla="*/ 691455 h 6580462"/>
              <a:gd name="connsiteX116" fmla="*/ 0 w 5283030"/>
              <a:gd name="connsiteY116" fmla="*/ 405045 h 6580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5283030" h="6580462">
                <a:moveTo>
                  <a:pt x="0" y="405045"/>
                </a:moveTo>
                <a:cubicBezTo>
                  <a:pt x="0" y="181345"/>
                  <a:pt x="181345" y="0"/>
                  <a:pt x="405045" y="0"/>
                </a:cubicBezTo>
                <a:cubicBezTo>
                  <a:pt x="544858" y="0"/>
                  <a:pt x="668125" y="70838"/>
                  <a:pt x="740915" y="178581"/>
                </a:cubicBezTo>
                <a:lnTo>
                  <a:pt x="777790" y="246518"/>
                </a:lnTo>
                <a:lnTo>
                  <a:pt x="814665" y="178581"/>
                </a:lnTo>
                <a:cubicBezTo>
                  <a:pt x="887455" y="70838"/>
                  <a:pt x="1010723" y="0"/>
                  <a:pt x="1150535" y="0"/>
                </a:cubicBezTo>
                <a:cubicBezTo>
                  <a:pt x="1290347" y="0"/>
                  <a:pt x="1413615" y="70838"/>
                  <a:pt x="1486405" y="178581"/>
                </a:cubicBezTo>
                <a:lnTo>
                  <a:pt x="1523280" y="246518"/>
                </a:lnTo>
                <a:lnTo>
                  <a:pt x="1560155" y="178581"/>
                </a:lnTo>
                <a:cubicBezTo>
                  <a:pt x="1632945" y="70838"/>
                  <a:pt x="1756212" y="0"/>
                  <a:pt x="1896025" y="0"/>
                </a:cubicBezTo>
                <a:cubicBezTo>
                  <a:pt x="2035837" y="0"/>
                  <a:pt x="2159105" y="70838"/>
                  <a:pt x="2231895" y="178581"/>
                </a:cubicBezTo>
                <a:lnTo>
                  <a:pt x="2268770" y="246518"/>
                </a:lnTo>
                <a:lnTo>
                  <a:pt x="2305645" y="178581"/>
                </a:lnTo>
                <a:cubicBezTo>
                  <a:pt x="2378435" y="70838"/>
                  <a:pt x="2501702" y="0"/>
                  <a:pt x="2641515" y="0"/>
                </a:cubicBezTo>
                <a:cubicBezTo>
                  <a:pt x="2781327" y="0"/>
                  <a:pt x="2904595" y="70838"/>
                  <a:pt x="2977385" y="178581"/>
                </a:cubicBezTo>
                <a:lnTo>
                  <a:pt x="3014260" y="246518"/>
                </a:lnTo>
                <a:lnTo>
                  <a:pt x="3051135" y="178581"/>
                </a:lnTo>
                <a:cubicBezTo>
                  <a:pt x="3123925" y="70838"/>
                  <a:pt x="3247192" y="0"/>
                  <a:pt x="3387005" y="0"/>
                </a:cubicBezTo>
                <a:cubicBezTo>
                  <a:pt x="3526817" y="0"/>
                  <a:pt x="3650085" y="70838"/>
                  <a:pt x="3722874" y="178581"/>
                </a:cubicBezTo>
                <a:lnTo>
                  <a:pt x="3759750" y="246518"/>
                </a:lnTo>
                <a:lnTo>
                  <a:pt x="3796625" y="178581"/>
                </a:lnTo>
                <a:cubicBezTo>
                  <a:pt x="3869415" y="70838"/>
                  <a:pt x="3992682" y="0"/>
                  <a:pt x="4132495" y="0"/>
                </a:cubicBezTo>
                <a:cubicBezTo>
                  <a:pt x="4272307" y="0"/>
                  <a:pt x="4395575" y="70838"/>
                  <a:pt x="4468364" y="178581"/>
                </a:cubicBezTo>
                <a:lnTo>
                  <a:pt x="4505240" y="246518"/>
                </a:lnTo>
                <a:lnTo>
                  <a:pt x="4542116" y="178581"/>
                </a:lnTo>
                <a:cubicBezTo>
                  <a:pt x="4614905" y="70838"/>
                  <a:pt x="4738173" y="0"/>
                  <a:pt x="4877985" y="0"/>
                </a:cubicBezTo>
                <a:cubicBezTo>
                  <a:pt x="5101685" y="0"/>
                  <a:pt x="5283030" y="181345"/>
                  <a:pt x="5283030" y="405045"/>
                </a:cubicBezTo>
                <a:cubicBezTo>
                  <a:pt x="5283030" y="516895"/>
                  <a:pt x="5237694" y="618156"/>
                  <a:pt x="5164395" y="691455"/>
                </a:cubicBezTo>
                <a:lnTo>
                  <a:pt x="5118332" y="729461"/>
                </a:lnTo>
                <a:lnTo>
                  <a:pt x="5143057" y="747488"/>
                </a:lnTo>
                <a:cubicBezTo>
                  <a:pt x="5228795" y="821757"/>
                  <a:pt x="5283030" y="931425"/>
                  <a:pt x="5283030" y="1053761"/>
                </a:cubicBezTo>
                <a:cubicBezTo>
                  <a:pt x="5283030" y="1193574"/>
                  <a:pt x="5212192" y="1316841"/>
                  <a:pt x="5104449" y="1389631"/>
                </a:cubicBezTo>
                <a:lnTo>
                  <a:pt x="5036512" y="1426506"/>
                </a:lnTo>
                <a:lnTo>
                  <a:pt x="5104449" y="1463381"/>
                </a:lnTo>
                <a:cubicBezTo>
                  <a:pt x="5212192" y="1536171"/>
                  <a:pt x="5283030" y="1659439"/>
                  <a:pt x="5283030" y="1799251"/>
                </a:cubicBezTo>
                <a:cubicBezTo>
                  <a:pt x="5283030" y="1939063"/>
                  <a:pt x="5212192" y="2062331"/>
                  <a:pt x="5104449" y="2135121"/>
                </a:cubicBezTo>
                <a:lnTo>
                  <a:pt x="5036512" y="2171996"/>
                </a:lnTo>
                <a:lnTo>
                  <a:pt x="5104449" y="2208871"/>
                </a:lnTo>
                <a:cubicBezTo>
                  <a:pt x="5212192" y="2281661"/>
                  <a:pt x="5283030" y="2404928"/>
                  <a:pt x="5283030" y="2544741"/>
                </a:cubicBezTo>
                <a:cubicBezTo>
                  <a:pt x="5283030" y="2684553"/>
                  <a:pt x="5212192" y="2807821"/>
                  <a:pt x="5104449" y="2880611"/>
                </a:cubicBezTo>
                <a:lnTo>
                  <a:pt x="5036512" y="2917486"/>
                </a:lnTo>
                <a:lnTo>
                  <a:pt x="5104449" y="2954361"/>
                </a:lnTo>
                <a:cubicBezTo>
                  <a:pt x="5212192" y="3027151"/>
                  <a:pt x="5283030" y="3150418"/>
                  <a:pt x="5283030" y="3290231"/>
                </a:cubicBezTo>
                <a:cubicBezTo>
                  <a:pt x="5283030" y="3430043"/>
                  <a:pt x="5212192" y="3553311"/>
                  <a:pt x="5104449" y="3626101"/>
                </a:cubicBezTo>
                <a:lnTo>
                  <a:pt x="5036512" y="3662976"/>
                </a:lnTo>
                <a:lnTo>
                  <a:pt x="5104449" y="3699851"/>
                </a:lnTo>
                <a:cubicBezTo>
                  <a:pt x="5212192" y="3772641"/>
                  <a:pt x="5283030" y="3895908"/>
                  <a:pt x="5283030" y="4035721"/>
                </a:cubicBezTo>
                <a:cubicBezTo>
                  <a:pt x="5283030" y="4175533"/>
                  <a:pt x="5212192" y="4298801"/>
                  <a:pt x="5104449" y="4371590"/>
                </a:cubicBezTo>
                <a:lnTo>
                  <a:pt x="5036512" y="4408466"/>
                </a:lnTo>
                <a:lnTo>
                  <a:pt x="5104449" y="4445341"/>
                </a:lnTo>
                <a:cubicBezTo>
                  <a:pt x="5212192" y="4518131"/>
                  <a:pt x="5283030" y="4641398"/>
                  <a:pt x="5283030" y="4781211"/>
                </a:cubicBezTo>
                <a:cubicBezTo>
                  <a:pt x="5283030" y="4921023"/>
                  <a:pt x="5212192" y="5044291"/>
                  <a:pt x="5104449" y="5117080"/>
                </a:cubicBezTo>
                <a:lnTo>
                  <a:pt x="5036512" y="5153956"/>
                </a:lnTo>
                <a:lnTo>
                  <a:pt x="5104449" y="5190832"/>
                </a:lnTo>
                <a:cubicBezTo>
                  <a:pt x="5212192" y="5263621"/>
                  <a:pt x="5283030" y="5386889"/>
                  <a:pt x="5283030" y="5526701"/>
                </a:cubicBezTo>
                <a:cubicBezTo>
                  <a:pt x="5283030" y="5649037"/>
                  <a:pt x="5228795" y="5758705"/>
                  <a:pt x="5143057" y="5832974"/>
                </a:cubicBezTo>
                <a:lnTo>
                  <a:pt x="5118332" y="5851001"/>
                </a:lnTo>
                <a:lnTo>
                  <a:pt x="5164395" y="5889007"/>
                </a:lnTo>
                <a:cubicBezTo>
                  <a:pt x="5237694" y="5962306"/>
                  <a:pt x="5283030" y="6063567"/>
                  <a:pt x="5283030" y="6175417"/>
                </a:cubicBezTo>
                <a:cubicBezTo>
                  <a:pt x="5283030" y="6399117"/>
                  <a:pt x="5101685" y="6580462"/>
                  <a:pt x="4877985" y="6580462"/>
                </a:cubicBezTo>
                <a:cubicBezTo>
                  <a:pt x="4738173" y="6580462"/>
                  <a:pt x="4614905" y="6509624"/>
                  <a:pt x="4542116" y="6401881"/>
                </a:cubicBezTo>
                <a:lnTo>
                  <a:pt x="4505240" y="6333944"/>
                </a:lnTo>
                <a:lnTo>
                  <a:pt x="4468364" y="6401881"/>
                </a:lnTo>
                <a:cubicBezTo>
                  <a:pt x="4395575" y="6509624"/>
                  <a:pt x="4272307" y="6580462"/>
                  <a:pt x="4132495" y="6580462"/>
                </a:cubicBezTo>
                <a:cubicBezTo>
                  <a:pt x="3992682" y="6580462"/>
                  <a:pt x="3869415" y="6509624"/>
                  <a:pt x="3796625" y="6401881"/>
                </a:cubicBezTo>
                <a:lnTo>
                  <a:pt x="3759750" y="6333944"/>
                </a:lnTo>
                <a:lnTo>
                  <a:pt x="3722874" y="6401881"/>
                </a:lnTo>
                <a:cubicBezTo>
                  <a:pt x="3650085" y="6509624"/>
                  <a:pt x="3526817" y="6580462"/>
                  <a:pt x="3387005" y="6580462"/>
                </a:cubicBezTo>
                <a:cubicBezTo>
                  <a:pt x="3247192" y="6580462"/>
                  <a:pt x="3123925" y="6509624"/>
                  <a:pt x="3051135" y="6401881"/>
                </a:cubicBezTo>
                <a:lnTo>
                  <a:pt x="3014260" y="6333944"/>
                </a:lnTo>
                <a:lnTo>
                  <a:pt x="2977385" y="6401881"/>
                </a:lnTo>
                <a:cubicBezTo>
                  <a:pt x="2904595" y="6509624"/>
                  <a:pt x="2781327" y="6580462"/>
                  <a:pt x="2641515" y="6580462"/>
                </a:cubicBezTo>
                <a:cubicBezTo>
                  <a:pt x="2501702" y="6580462"/>
                  <a:pt x="2378435" y="6509624"/>
                  <a:pt x="2305645" y="6401881"/>
                </a:cubicBezTo>
                <a:lnTo>
                  <a:pt x="2268770" y="6333944"/>
                </a:lnTo>
                <a:lnTo>
                  <a:pt x="2231895" y="6401881"/>
                </a:lnTo>
                <a:cubicBezTo>
                  <a:pt x="2159105" y="6509624"/>
                  <a:pt x="2035837" y="6580462"/>
                  <a:pt x="1896025" y="6580462"/>
                </a:cubicBezTo>
                <a:cubicBezTo>
                  <a:pt x="1756212" y="6580462"/>
                  <a:pt x="1632945" y="6509624"/>
                  <a:pt x="1560155" y="6401881"/>
                </a:cubicBezTo>
                <a:lnTo>
                  <a:pt x="1523280" y="6333944"/>
                </a:lnTo>
                <a:lnTo>
                  <a:pt x="1486405" y="6401881"/>
                </a:lnTo>
                <a:cubicBezTo>
                  <a:pt x="1413615" y="6509624"/>
                  <a:pt x="1290347" y="6580462"/>
                  <a:pt x="1150535" y="6580462"/>
                </a:cubicBezTo>
                <a:cubicBezTo>
                  <a:pt x="1010723" y="6580462"/>
                  <a:pt x="887455" y="6509624"/>
                  <a:pt x="814665" y="6401881"/>
                </a:cubicBezTo>
                <a:lnTo>
                  <a:pt x="777790" y="6333944"/>
                </a:lnTo>
                <a:lnTo>
                  <a:pt x="740915" y="6401881"/>
                </a:lnTo>
                <a:cubicBezTo>
                  <a:pt x="668125" y="6509624"/>
                  <a:pt x="544858" y="6580462"/>
                  <a:pt x="405045" y="6580462"/>
                </a:cubicBezTo>
                <a:cubicBezTo>
                  <a:pt x="181345" y="6580462"/>
                  <a:pt x="0" y="6399117"/>
                  <a:pt x="0" y="6175417"/>
                </a:cubicBezTo>
                <a:cubicBezTo>
                  <a:pt x="0" y="6063567"/>
                  <a:pt x="45336" y="5962306"/>
                  <a:pt x="118635" y="5889007"/>
                </a:cubicBezTo>
                <a:lnTo>
                  <a:pt x="164698" y="5851001"/>
                </a:lnTo>
                <a:lnTo>
                  <a:pt x="139973" y="5832974"/>
                </a:lnTo>
                <a:cubicBezTo>
                  <a:pt x="54235" y="5758705"/>
                  <a:pt x="0" y="5649037"/>
                  <a:pt x="0" y="5526701"/>
                </a:cubicBezTo>
                <a:cubicBezTo>
                  <a:pt x="0" y="5386889"/>
                  <a:pt x="70838" y="5263621"/>
                  <a:pt x="178581" y="5190832"/>
                </a:cubicBezTo>
                <a:lnTo>
                  <a:pt x="246518" y="5153956"/>
                </a:lnTo>
                <a:lnTo>
                  <a:pt x="178581" y="5117080"/>
                </a:lnTo>
                <a:cubicBezTo>
                  <a:pt x="70838" y="5044291"/>
                  <a:pt x="0" y="4921023"/>
                  <a:pt x="0" y="4781211"/>
                </a:cubicBezTo>
                <a:cubicBezTo>
                  <a:pt x="0" y="4641398"/>
                  <a:pt x="70838" y="4518131"/>
                  <a:pt x="178581" y="4445341"/>
                </a:cubicBezTo>
                <a:lnTo>
                  <a:pt x="246518" y="4408466"/>
                </a:lnTo>
                <a:lnTo>
                  <a:pt x="178581" y="4371590"/>
                </a:lnTo>
                <a:cubicBezTo>
                  <a:pt x="70838" y="4298801"/>
                  <a:pt x="0" y="4175533"/>
                  <a:pt x="0" y="4035721"/>
                </a:cubicBezTo>
                <a:cubicBezTo>
                  <a:pt x="0" y="3895908"/>
                  <a:pt x="70838" y="3772641"/>
                  <a:pt x="178581" y="3699851"/>
                </a:cubicBezTo>
                <a:lnTo>
                  <a:pt x="246518" y="3662976"/>
                </a:lnTo>
                <a:lnTo>
                  <a:pt x="178581" y="3626101"/>
                </a:lnTo>
                <a:cubicBezTo>
                  <a:pt x="70838" y="3553311"/>
                  <a:pt x="0" y="3430043"/>
                  <a:pt x="0" y="3290231"/>
                </a:cubicBezTo>
                <a:cubicBezTo>
                  <a:pt x="0" y="3150418"/>
                  <a:pt x="70838" y="3027151"/>
                  <a:pt x="178581" y="2954361"/>
                </a:cubicBezTo>
                <a:lnTo>
                  <a:pt x="246518" y="2917486"/>
                </a:lnTo>
                <a:lnTo>
                  <a:pt x="178581" y="2880611"/>
                </a:lnTo>
                <a:cubicBezTo>
                  <a:pt x="70838" y="2807821"/>
                  <a:pt x="0" y="2684553"/>
                  <a:pt x="0" y="2544741"/>
                </a:cubicBezTo>
                <a:cubicBezTo>
                  <a:pt x="0" y="2404928"/>
                  <a:pt x="70838" y="2281661"/>
                  <a:pt x="178581" y="2208871"/>
                </a:cubicBezTo>
                <a:lnTo>
                  <a:pt x="246518" y="2171996"/>
                </a:lnTo>
                <a:lnTo>
                  <a:pt x="178581" y="2135121"/>
                </a:lnTo>
                <a:cubicBezTo>
                  <a:pt x="70838" y="2062331"/>
                  <a:pt x="0" y="1939063"/>
                  <a:pt x="0" y="1799251"/>
                </a:cubicBezTo>
                <a:cubicBezTo>
                  <a:pt x="0" y="1659439"/>
                  <a:pt x="70838" y="1536171"/>
                  <a:pt x="178581" y="1463381"/>
                </a:cubicBezTo>
                <a:lnTo>
                  <a:pt x="246518" y="1426506"/>
                </a:lnTo>
                <a:lnTo>
                  <a:pt x="178581" y="1389631"/>
                </a:lnTo>
                <a:cubicBezTo>
                  <a:pt x="70838" y="1316841"/>
                  <a:pt x="0" y="1193574"/>
                  <a:pt x="0" y="1053761"/>
                </a:cubicBezTo>
                <a:cubicBezTo>
                  <a:pt x="0" y="931425"/>
                  <a:pt x="54235" y="821757"/>
                  <a:pt x="139973" y="747488"/>
                </a:cubicBezTo>
                <a:lnTo>
                  <a:pt x="164698" y="729461"/>
                </a:lnTo>
                <a:lnTo>
                  <a:pt x="118635" y="691455"/>
                </a:lnTo>
                <a:cubicBezTo>
                  <a:pt x="45336" y="618156"/>
                  <a:pt x="0" y="516895"/>
                  <a:pt x="0" y="405045"/>
                </a:cubicBezTo>
                <a:close/>
              </a:path>
            </a:pathLst>
          </a:custGeom>
          <a:solidFill>
            <a:schemeClr val="bg1"/>
          </a:solidFill>
          <a:ln w="76200" cmpd="thickThin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8" name="フリーフォーム: 図形 7"/>
          <p:cNvSpPr/>
          <p:nvPr/>
        </p:nvSpPr>
        <p:spPr bwMode="auto">
          <a:xfrm rot="5400000">
            <a:off x="4319943" y="-422726"/>
            <a:ext cx="1731429" cy="3856048"/>
          </a:xfrm>
          <a:custGeom>
            <a:avLst/>
            <a:gdLst>
              <a:gd name="connsiteX0" fmla="*/ 0 w 5283030"/>
              <a:gd name="connsiteY0" fmla="*/ 405046 h 11765788"/>
              <a:gd name="connsiteX1" fmla="*/ 405045 w 5283030"/>
              <a:gd name="connsiteY1" fmla="*/ 0 h 11765788"/>
              <a:gd name="connsiteX2" fmla="*/ 740915 w 5283030"/>
              <a:gd name="connsiteY2" fmla="*/ 178582 h 11765788"/>
              <a:gd name="connsiteX3" fmla="*/ 777790 w 5283030"/>
              <a:gd name="connsiteY3" fmla="*/ 246520 h 11765788"/>
              <a:gd name="connsiteX4" fmla="*/ 814665 w 5283030"/>
              <a:gd name="connsiteY4" fmla="*/ 178582 h 11765788"/>
              <a:gd name="connsiteX5" fmla="*/ 1150535 w 5283030"/>
              <a:gd name="connsiteY5" fmla="*/ 0 h 11765788"/>
              <a:gd name="connsiteX6" fmla="*/ 1486405 w 5283030"/>
              <a:gd name="connsiteY6" fmla="*/ 178582 h 11765788"/>
              <a:gd name="connsiteX7" fmla="*/ 1523280 w 5283030"/>
              <a:gd name="connsiteY7" fmla="*/ 246520 h 11765788"/>
              <a:gd name="connsiteX8" fmla="*/ 1560155 w 5283030"/>
              <a:gd name="connsiteY8" fmla="*/ 178582 h 11765788"/>
              <a:gd name="connsiteX9" fmla="*/ 1896025 w 5283030"/>
              <a:gd name="connsiteY9" fmla="*/ 0 h 11765788"/>
              <a:gd name="connsiteX10" fmla="*/ 2231895 w 5283030"/>
              <a:gd name="connsiteY10" fmla="*/ 178582 h 11765788"/>
              <a:gd name="connsiteX11" fmla="*/ 2268770 w 5283030"/>
              <a:gd name="connsiteY11" fmla="*/ 246520 h 11765788"/>
              <a:gd name="connsiteX12" fmla="*/ 2305645 w 5283030"/>
              <a:gd name="connsiteY12" fmla="*/ 178582 h 11765788"/>
              <a:gd name="connsiteX13" fmla="*/ 2641515 w 5283030"/>
              <a:gd name="connsiteY13" fmla="*/ 0 h 11765788"/>
              <a:gd name="connsiteX14" fmla="*/ 2977385 w 5283030"/>
              <a:gd name="connsiteY14" fmla="*/ 178582 h 11765788"/>
              <a:gd name="connsiteX15" fmla="*/ 3014260 w 5283030"/>
              <a:gd name="connsiteY15" fmla="*/ 246520 h 11765788"/>
              <a:gd name="connsiteX16" fmla="*/ 3051135 w 5283030"/>
              <a:gd name="connsiteY16" fmla="*/ 178582 h 11765788"/>
              <a:gd name="connsiteX17" fmla="*/ 3387005 w 5283030"/>
              <a:gd name="connsiteY17" fmla="*/ 0 h 11765788"/>
              <a:gd name="connsiteX18" fmla="*/ 3722874 w 5283030"/>
              <a:gd name="connsiteY18" fmla="*/ 178582 h 11765788"/>
              <a:gd name="connsiteX19" fmla="*/ 3759750 w 5283030"/>
              <a:gd name="connsiteY19" fmla="*/ 246520 h 11765788"/>
              <a:gd name="connsiteX20" fmla="*/ 3796625 w 5283030"/>
              <a:gd name="connsiteY20" fmla="*/ 178582 h 11765788"/>
              <a:gd name="connsiteX21" fmla="*/ 4132495 w 5283030"/>
              <a:gd name="connsiteY21" fmla="*/ 0 h 11765788"/>
              <a:gd name="connsiteX22" fmla="*/ 4468364 w 5283030"/>
              <a:gd name="connsiteY22" fmla="*/ 178582 h 11765788"/>
              <a:gd name="connsiteX23" fmla="*/ 4505240 w 5283030"/>
              <a:gd name="connsiteY23" fmla="*/ 246520 h 11765788"/>
              <a:gd name="connsiteX24" fmla="*/ 4542116 w 5283030"/>
              <a:gd name="connsiteY24" fmla="*/ 178582 h 11765788"/>
              <a:gd name="connsiteX25" fmla="*/ 4877985 w 5283030"/>
              <a:gd name="connsiteY25" fmla="*/ 0 h 11765788"/>
              <a:gd name="connsiteX26" fmla="*/ 5283030 w 5283030"/>
              <a:gd name="connsiteY26" fmla="*/ 405046 h 11765788"/>
              <a:gd name="connsiteX27" fmla="*/ 5164395 w 5283030"/>
              <a:gd name="connsiteY27" fmla="*/ 691456 h 11765788"/>
              <a:gd name="connsiteX28" fmla="*/ 5118333 w 5283030"/>
              <a:gd name="connsiteY28" fmla="*/ 729462 h 11765788"/>
              <a:gd name="connsiteX29" fmla="*/ 5143057 w 5283030"/>
              <a:gd name="connsiteY29" fmla="*/ 747488 h 11765788"/>
              <a:gd name="connsiteX30" fmla="*/ 5283030 w 5283030"/>
              <a:gd name="connsiteY30" fmla="*/ 1053762 h 11765788"/>
              <a:gd name="connsiteX31" fmla="*/ 5104449 w 5283030"/>
              <a:gd name="connsiteY31" fmla="*/ 1389632 h 11765788"/>
              <a:gd name="connsiteX32" fmla="*/ 5036512 w 5283030"/>
              <a:gd name="connsiteY32" fmla="*/ 1426507 h 11765788"/>
              <a:gd name="connsiteX33" fmla="*/ 5104449 w 5283030"/>
              <a:gd name="connsiteY33" fmla="*/ 1463382 h 11765788"/>
              <a:gd name="connsiteX34" fmla="*/ 5283030 w 5283030"/>
              <a:gd name="connsiteY34" fmla="*/ 1799252 h 11765788"/>
              <a:gd name="connsiteX35" fmla="*/ 5104449 w 5283030"/>
              <a:gd name="connsiteY35" fmla="*/ 2135122 h 11765788"/>
              <a:gd name="connsiteX36" fmla="*/ 5036512 w 5283030"/>
              <a:gd name="connsiteY36" fmla="*/ 2171997 h 11765788"/>
              <a:gd name="connsiteX37" fmla="*/ 5104449 w 5283030"/>
              <a:gd name="connsiteY37" fmla="*/ 2208872 h 11765788"/>
              <a:gd name="connsiteX38" fmla="*/ 5283030 w 5283030"/>
              <a:gd name="connsiteY38" fmla="*/ 2544742 h 11765788"/>
              <a:gd name="connsiteX39" fmla="*/ 5104449 w 5283030"/>
              <a:gd name="connsiteY39" fmla="*/ 2880612 h 11765788"/>
              <a:gd name="connsiteX40" fmla="*/ 5036512 w 5283030"/>
              <a:gd name="connsiteY40" fmla="*/ 2917487 h 11765788"/>
              <a:gd name="connsiteX41" fmla="*/ 5104449 w 5283030"/>
              <a:gd name="connsiteY41" fmla="*/ 2954362 h 11765788"/>
              <a:gd name="connsiteX42" fmla="*/ 5283030 w 5283030"/>
              <a:gd name="connsiteY42" fmla="*/ 3290232 h 11765788"/>
              <a:gd name="connsiteX43" fmla="*/ 5104449 w 5283030"/>
              <a:gd name="connsiteY43" fmla="*/ 3626102 h 11765788"/>
              <a:gd name="connsiteX44" fmla="*/ 5036512 w 5283030"/>
              <a:gd name="connsiteY44" fmla="*/ 3662977 h 11765788"/>
              <a:gd name="connsiteX45" fmla="*/ 5104449 w 5283030"/>
              <a:gd name="connsiteY45" fmla="*/ 3699852 h 11765788"/>
              <a:gd name="connsiteX46" fmla="*/ 5283030 w 5283030"/>
              <a:gd name="connsiteY46" fmla="*/ 4035722 h 11765788"/>
              <a:gd name="connsiteX47" fmla="*/ 5104449 w 5283030"/>
              <a:gd name="connsiteY47" fmla="*/ 4371591 h 11765788"/>
              <a:gd name="connsiteX48" fmla="*/ 5036512 w 5283030"/>
              <a:gd name="connsiteY48" fmla="*/ 4408467 h 11765788"/>
              <a:gd name="connsiteX49" fmla="*/ 5104449 w 5283030"/>
              <a:gd name="connsiteY49" fmla="*/ 4445342 h 11765788"/>
              <a:gd name="connsiteX50" fmla="*/ 5283030 w 5283030"/>
              <a:gd name="connsiteY50" fmla="*/ 4781212 h 11765788"/>
              <a:gd name="connsiteX51" fmla="*/ 5104449 w 5283030"/>
              <a:gd name="connsiteY51" fmla="*/ 5117081 h 11765788"/>
              <a:gd name="connsiteX52" fmla="*/ 5036512 w 5283030"/>
              <a:gd name="connsiteY52" fmla="*/ 5153957 h 11765788"/>
              <a:gd name="connsiteX53" fmla="*/ 5104449 w 5283030"/>
              <a:gd name="connsiteY53" fmla="*/ 5190833 h 11765788"/>
              <a:gd name="connsiteX54" fmla="*/ 5283030 w 5283030"/>
              <a:gd name="connsiteY54" fmla="*/ 5526702 h 11765788"/>
              <a:gd name="connsiteX55" fmla="*/ 5088016 w 5283030"/>
              <a:gd name="connsiteY55" fmla="*/ 5873107 h 11765788"/>
              <a:gd name="connsiteX56" fmla="*/ 5065362 w 5283030"/>
              <a:gd name="connsiteY56" fmla="*/ 5882001 h 11765788"/>
              <a:gd name="connsiteX57" fmla="*/ 5104450 w 5283030"/>
              <a:gd name="connsiteY57" fmla="*/ 5903217 h 11765788"/>
              <a:gd name="connsiteX58" fmla="*/ 5283030 w 5283030"/>
              <a:gd name="connsiteY58" fmla="*/ 6239087 h 11765788"/>
              <a:gd name="connsiteX59" fmla="*/ 5104449 w 5283030"/>
              <a:gd name="connsiteY59" fmla="*/ 6574957 h 11765788"/>
              <a:gd name="connsiteX60" fmla="*/ 5036512 w 5283030"/>
              <a:gd name="connsiteY60" fmla="*/ 6611832 h 11765788"/>
              <a:gd name="connsiteX61" fmla="*/ 5104449 w 5283030"/>
              <a:gd name="connsiteY61" fmla="*/ 6648707 h 11765788"/>
              <a:gd name="connsiteX62" fmla="*/ 5283030 w 5283030"/>
              <a:gd name="connsiteY62" fmla="*/ 6984577 h 11765788"/>
              <a:gd name="connsiteX63" fmla="*/ 5104449 w 5283030"/>
              <a:gd name="connsiteY63" fmla="*/ 7320447 h 11765788"/>
              <a:gd name="connsiteX64" fmla="*/ 5036512 w 5283030"/>
              <a:gd name="connsiteY64" fmla="*/ 7357322 h 11765788"/>
              <a:gd name="connsiteX65" fmla="*/ 5104449 w 5283030"/>
              <a:gd name="connsiteY65" fmla="*/ 7394197 h 11765788"/>
              <a:gd name="connsiteX66" fmla="*/ 5283030 w 5283030"/>
              <a:gd name="connsiteY66" fmla="*/ 7730067 h 11765788"/>
              <a:gd name="connsiteX67" fmla="*/ 5104449 w 5283030"/>
              <a:gd name="connsiteY67" fmla="*/ 8065937 h 11765788"/>
              <a:gd name="connsiteX68" fmla="*/ 5036512 w 5283030"/>
              <a:gd name="connsiteY68" fmla="*/ 8102812 h 11765788"/>
              <a:gd name="connsiteX69" fmla="*/ 5104449 w 5283030"/>
              <a:gd name="connsiteY69" fmla="*/ 8139687 h 11765788"/>
              <a:gd name="connsiteX70" fmla="*/ 5283030 w 5283030"/>
              <a:gd name="connsiteY70" fmla="*/ 8475557 h 11765788"/>
              <a:gd name="connsiteX71" fmla="*/ 5104449 w 5283030"/>
              <a:gd name="connsiteY71" fmla="*/ 8811427 h 11765788"/>
              <a:gd name="connsiteX72" fmla="*/ 5036512 w 5283030"/>
              <a:gd name="connsiteY72" fmla="*/ 8848302 h 11765788"/>
              <a:gd name="connsiteX73" fmla="*/ 5104449 w 5283030"/>
              <a:gd name="connsiteY73" fmla="*/ 8885177 h 11765788"/>
              <a:gd name="connsiteX74" fmla="*/ 5283030 w 5283030"/>
              <a:gd name="connsiteY74" fmla="*/ 9221047 h 11765788"/>
              <a:gd name="connsiteX75" fmla="*/ 5104449 w 5283030"/>
              <a:gd name="connsiteY75" fmla="*/ 9556916 h 11765788"/>
              <a:gd name="connsiteX76" fmla="*/ 5036512 w 5283030"/>
              <a:gd name="connsiteY76" fmla="*/ 9593792 h 11765788"/>
              <a:gd name="connsiteX77" fmla="*/ 5104449 w 5283030"/>
              <a:gd name="connsiteY77" fmla="*/ 9630667 h 11765788"/>
              <a:gd name="connsiteX78" fmla="*/ 5283030 w 5283030"/>
              <a:gd name="connsiteY78" fmla="*/ 9966537 h 11765788"/>
              <a:gd name="connsiteX79" fmla="*/ 5104449 w 5283030"/>
              <a:gd name="connsiteY79" fmla="*/ 10302406 h 11765788"/>
              <a:gd name="connsiteX80" fmla="*/ 5036512 w 5283030"/>
              <a:gd name="connsiteY80" fmla="*/ 10339282 h 11765788"/>
              <a:gd name="connsiteX81" fmla="*/ 5104449 w 5283030"/>
              <a:gd name="connsiteY81" fmla="*/ 10376158 h 11765788"/>
              <a:gd name="connsiteX82" fmla="*/ 5283030 w 5283030"/>
              <a:gd name="connsiteY82" fmla="*/ 10712027 h 11765788"/>
              <a:gd name="connsiteX83" fmla="*/ 5164395 w 5283030"/>
              <a:gd name="connsiteY83" fmla="*/ 10998437 h 11765788"/>
              <a:gd name="connsiteX84" fmla="*/ 5118332 w 5283030"/>
              <a:gd name="connsiteY84" fmla="*/ 11036442 h 11765788"/>
              <a:gd name="connsiteX85" fmla="*/ 5143057 w 5283030"/>
              <a:gd name="connsiteY85" fmla="*/ 11054469 h 11765788"/>
              <a:gd name="connsiteX86" fmla="*/ 5283030 w 5283030"/>
              <a:gd name="connsiteY86" fmla="*/ 11360743 h 11765788"/>
              <a:gd name="connsiteX87" fmla="*/ 4877985 w 5283030"/>
              <a:gd name="connsiteY87" fmla="*/ 11765788 h 11765788"/>
              <a:gd name="connsiteX88" fmla="*/ 4542116 w 5283030"/>
              <a:gd name="connsiteY88" fmla="*/ 11587207 h 11765788"/>
              <a:gd name="connsiteX89" fmla="*/ 4505240 w 5283030"/>
              <a:gd name="connsiteY89" fmla="*/ 11519270 h 11765788"/>
              <a:gd name="connsiteX90" fmla="*/ 4468364 w 5283030"/>
              <a:gd name="connsiteY90" fmla="*/ 11587207 h 11765788"/>
              <a:gd name="connsiteX91" fmla="*/ 4132495 w 5283030"/>
              <a:gd name="connsiteY91" fmla="*/ 11765788 h 11765788"/>
              <a:gd name="connsiteX92" fmla="*/ 3796625 w 5283030"/>
              <a:gd name="connsiteY92" fmla="*/ 11587207 h 11765788"/>
              <a:gd name="connsiteX93" fmla="*/ 3759750 w 5283030"/>
              <a:gd name="connsiteY93" fmla="*/ 11519270 h 11765788"/>
              <a:gd name="connsiteX94" fmla="*/ 3722874 w 5283030"/>
              <a:gd name="connsiteY94" fmla="*/ 11587207 h 11765788"/>
              <a:gd name="connsiteX95" fmla="*/ 3387005 w 5283030"/>
              <a:gd name="connsiteY95" fmla="*/ 11765788 h 11765788"/>
              <a:gd name="connsiteX96" fmla="*/ 3051135 w 5283030"/>
              <a:gd name="connsiteY96" fmla="*/ 11587207 h 11765788"/>
              <a:gd name="connsiteX97" fmla="*/ 3014260 w 5283030"/>
              <a:gd name="connsiteY97" fmla="*/ 11519270 h 11765788"/>
              <a:gd name="connsiteX98" fmla="*/ 2977385 w 5283030"/>
              <a:gd name="connsiteY98" fmla="*/ 11587207 h 11765788"/>
              <a:gd name="connsiteX99" fmla="*/ 2641515 w 5283030"/>
              <a:gd name="connsiteY99" fmla="*/ 11765788 h 11765788"/>
              <a:gd name="connsiteX100" fmla="*/ 2305645 w 5283030"/>
              <a:gd name="connsiteY100" fmla="*/ 11587207 h 11765788"/>
              <a:gd name="connsiteX101" fmla="*/ 2268770 w 5283030"/>
              <a:gd name="connsiteY101" fmla="*/ 11519270 h 11765788"/>
              <a:gd name="connsiteX102" fmla="*/ 2231895 w 5283030"/>
              <a:gd name="connsiteY102" fmla="*/ 11587207 h 11765788"/>
              <a:gd name="connsiteX103" fmla="*/ 1896025 w 5283030"/>
              <a:gd name="connsiteY103" fmla="*/ 11765788 h 11765788"/>
              <a:gd name="connsiteX104" fmla="*/ 1560155 w 5283030"/>
              <a:gd name="connsiteY104" fmla="*/ 11587207 h 11765788"/>
              <a:gd name="connsiteX105" fmla="*/ 1523280 w 5283030"/>
              <a:gd name="connsiteY105" fmla="*/ 11519270 h 11765788"/>
              <a:gd name="connsiteX106" fmla="*/ 1486405 w 5283030"/>
              <a:gd name="connsiteY106" fmla="*/ 11587207 h 11765788"/>
              <a:gd name="connsiteX107" fmla="*/ 1150535 w 5283030"/>
              <a:gd name="connsiteY107" fmla="*/ 11765788 h 11765788"/>
              <a:gd name="connsiteX108" fmla="*/ 814665 w 5283030"/>
              <a:gd name="connsiteY108" fmla="*/ 11587207 h 11765788"/>
              <a:gd name="connsiteX109" fmla="*/ 777790 w 5283030"/>
              <a:gd name="connsiteY109" fmla="*/ 11519270 h 11765788"/>
              <a:gd name="connsiteX110" fmla="*/ 740915 w 5283030"/>
              <a:gd name="connsiteY110" fmla="*/ 11587207 h 11765788"/>
              <a:gd name="connsiteX111" fmla="*/ 405045 w 5283030"/>
              <a:gd name="connsiteY111" fmla="*/ 11765788 h 11765788"/>
              <a:gd name="connsiteX112" fmla="*/ 0 w 5283030"/>
              <a:gd name="connsiteY112" fmla="*/ 11360743 h 11765788"/>
              <a:gd name="connsiteX113" fmla="*/ 118635 w 5283030"/>
              <a:gd name="connsiteY113" fmla="*/ 11074333 h 11765788"/>
              <a:gd name="connsiteX114" fmla="*/ 164698 w 5283030"/>
              <a:gd name="connsiteY114" fmla="*/ 11036328 h 11765788"/>
              <a:gd name="connsiteX115" fmla="*/ 139974 w 5283030"/>
              <a:gd name="connsiteY115" fmla="*/ 11018300 h 11765788"/>
              <a:gd name="connsiteX116" fmla="*/ 0 w 5283030"/>
              <a:gd name="connsiteY116" fmla="*/ 10712027 h 11765788"/>
              <a:gd name="connsiteX117" fmla="*/ 178581 w 5283030"/>
              <a:gd name="connsiteY117" fmla="*/ 10376158 h 11765788"/>
              <a:gd name="connsiteX118" fmla="*/ 246518 w 5283030"/>
              <a:gd name="connsiteY118" fmla="*/ 10339282 h 11765788"/>
              <a:gd name="connsiteX119" fmla="*/ 178581 w 5283030"/>
              <a:gd name="connsiteY119" fmla="*/ 10302406 h 11765788"/>
              <a:gd name="connsiteX120" fmla="*/ 0 w 5283030"/>
              <a:gd name="connsiteY120" fmla="*/ 9966537 h 11765788"/>
              <a:gd name="connsiteX121" fmla="*/ 178581 w 5283030"/>
              <a:gd name="connsiteY121" fmla="*/ 9630667 h 11765788"/>
              <a:gd name="connsiteX122" fmla="*/ 246518 w 5283030"/>
              <a:gd name="connsiteY122" fmla="*/ 9593792 h 11765788"/>
              <a:gd name="connsiteX123" fmla="*/ 178581 w 5283030"/>
              <a:gd name="connsiteY123" fmla="*/ 9556916 h 11765788"/>
              <a:gd name="connsiteX124" fmla="*/ 0 w 5283030"/>
              <a:gd name="connsiteY124" fmla="*/ 9221047 h 11765788"/>
              <a:gd name="connsiteX125" fmla="*/ 178581 w 5283030"/>
              <a:gd name="connsiteY125" fmla="*/ 8885177 h 11765788"/>
              <a:gd name="connsiteX126" fmla="*/ 246518 w 5283030"/>
              <a:gd name="connsiteY126" fmla="*/ 8848302 h 11765788"/>
              <a:gd name="connsiteX127" fmla="*/ 178581 w 5283030"/>
              <a:gd name="connsiteY127" fmla="*/ 8811427 h 11765788"/>
              <a:gd name="connsiteX128" fmla="*/ 0 w 5283030"/>
              <a:gd name="connsiteY128" fmla="*/ 8475557 h 11765788"/>
              <a:gd name="connsiteX129" fmla="*/ 178581 w 5283030"/>
              <a:gd name="connsiteY129" fmla="*/ 8139687 h 11765788"/>
              <a:gd name="connsiteX130" fmla="*/ 246518 w 5283030"/>
              <a:gd name="connsiteY130" fmla="*/ 8102812 h 11765788"/>
              <a:gd name="connsiteX131" fmla="*/ 178581 w 5283030"/>
              <a:gd name="connsiteY131" fmla="*/ 8065937 h 11765788"/>
              <a:gd name="connsiteX132" fmla="*/ 0 w 5283030"/>
              <a:gd name="connsiteY132" fmla="*/ 7730067 h 11765788"/>
              <a:gd name="connsiteX133" fmla="*/ 178581 w 5283030"/>
              <a:gd name="connsiteY133" fmla="*/ 7394197 h 11765788"/>
              <a:gd name="connsiteX134" fmla="*/ 246518 w 5283030"/>
              <a:gd name="connsiteY134" fmla="*/ 7357322 h 11765788"/>
              <a:gd name="connsiteX135" fmla="*/ 178581 w 5283030"/>
              <a:gd name="connsiteY135" fmla="*/ 7320447 h 11765788"/>
              <a:gd name="connsiteX136" fmla="*/ 0 w 5283030"/>
              <a:gd name="connsiteY136" fmla="*/ 6984577 h 11765788"/>
              <a:gd name="connsiteX137" fmla="*/ 178581 w 5283030"/>
              <a:gd name="connsiteY137" fmla="*/ 6648707 h 11765788"/>
              <a:gd name="connsiteX138" fmla="*/ 246518 w 5283030"/>
              <a:gd name="connsiteY138" fmla="*/ 6611832 h 11765788"/>
              <a:gd name="connsiteX139" fmla="*/ 178581 w 5283030"/>
              <a:gd name="connsiteY139" fmla="*/ 6574957 h 11765788"/>
              <a:gd name="connsiteX140" fmla="*/ 0 w 5283030"/>
              <a:gd name="connsiteY140" fmla="*/ 6239087 h 11765788"/>
              <a:gd name="connsiteX141" fmla="*/ 195015 w 5283030"/>
              <a:gd name="connsiteY141" fmla="*/ 5892682 h 11765788"/>
              <a:gd name="connsiteX142" fmla="*/ 217668 w 5283030"/>
              <a:gd name="connsiteY142" fmla="*/ 5883788 h 11765788"/>
              <a:gd name="connsiteX143" fmla="*/ 178581 w 5283030"/>
              <a:gd name="connsiteY143" fmla="*/ 5862572 h 11765788"/>
              <a:gd name="connsiteX144" fmla="*/ 0 w 5283030"/>
              <a:gd name="connsiteY144" fmla="*/ 5526702 h 11765788"/>
              <a:gd name="connsiteX145" fmla="*/ 178581 w 5283030"/>
              <a:gd name="connsiteY145" fmla="*/ 5190833 h 11765788"/>
              <a:gd name="connsiteX146" fmla="*/ 246518 w 5283030"/>
              <a:gd name="connsiteY146" fmla="*/ 5153957 h 11765788"/>
              <a:gd name="connsiteX147" fmla="*/ 178581 w 5283030"/>
              <a:gd name="connsiteY147" fmla="*/ 5117081 h 11765788"/>
              <a:gd name="connsiteX148" fmla="*/ 0 w 5283030"/>
              <a:gd name="connsiteY148" fmla="*/ 4781212 h 11765788"/>
              <a:gd name="connsiteX149" fmla="*/ 178581 w 5283030"/>
              <a:gd name="connsiteY149" fmla="*/ 4445342 h 11765788"/>
              <a:gd name="connsiteX150" fmla="*/ 246518 w 5283030"/>
              <a:gd name="connsiteY150" fmla="*/ 4408467 h 11765788"/>
              <a:gd name="connsiteX151" fmla="*/ 178581 w 5283030"/>
              <a:gd name="connsiteY151" fmla="*/ 4371591 h 11765788"/>
              <a:gd name="connsiteX152" fmla="*/ 0 w 5283030"/>
              <a:gd name="connsiteY152" fmla="*/ 4035722 h 11765788"/>
              <a:gd name="connsiteX153" fmla="*/ 178581 w 5283030"/>
              <a:gd name="connsiteY153" fmla="*/ 3699852 h 11765788"/>
              <a:gd name="connsiteX154" fmla="*/ 246518 w 5283030"/>
              <a:gd name="connsiteY154" fmla="*/ 3662977 h 11765788"/>
              <a:gd name="connsiteX155" fmla="*/ 178581 w 5283030"/>
              <a:gd name="connsiteY155" fmla="*/ 3626102 h 11765788"/>
              <a:gd name="connsiteX156" fmla="*/ 0 w 5283030"/>
              <a:gd name="connsiteY156" fmla="*/ 3290232 h 11765788"/>
              <a:gd name="connsiteX157" fmla="*/ 178581 w 5283030"/>
              <a:gd name="connsiteY157" fmla="*/ 2954362 h 11765788"/>
              <a:gd name="connsiteX158" fmla="*/ 246518 w 5283030"/>
              <a:gd name="connsiteY158" fmla="*/ 2917487 h 11765788"/>
              <a:gd name="connsiteX159" fmla="*/ 178581 w 5283030"/>
              <a:gd name="connsiteY159" fmla="*/ 2880612 h 11765788"/>
              <a:gd name="connsiteX160" fmla="*/ 0 w 5283030"/>
              <a:gd name="connsiteY160" fmla="*/ 2544742 h 11765788"/>
              <a:gd name="connsiteX161" fmla="*/ 178581 w 5283030"/>
              <a:gd name="connsiteY161" fmla="*/ 2208872 h 11765788"/>
              <a:gd name="connsiteX162" fmla="*/ 246518 w 5283030"/>
              <a:gd name="connsiteY162" fmla="*/ 2171997 h 11765788"/>
              <a:gd name="connsiteX163" fmla="*/ 178581 w 5283030"/>
              <a:gd name="connsiteY163" fmla="*/ 2135122 h 11765788"/>
              <a:gd name="connsiteX164" fmla="*/ 0 w 5283030"/>
              <a:gd name="connsiteY164" fmla="*/ 1799252 h 11765788"/>
              <a:gd name="connsiteX165" fmla="*/ 178581 w 5283030"/>
              <a:gd name="connsiteY165" fmla="*/ 1463382 h 11765788"/>
              <a:gd name="connsiteX166" fmla="*/ 246518 w 5283030"/>
              <a:gd name="connsiteY166" fmla="*/ 1426507 h 11765788"/>
              <a:gd name="connsiteX167" fmla="*/ 178581 w 5283030"/>
              <a:gd name="connsiteY167" fmla="*/ 1389632 h 11765788"/>
              <a:gd name="connsiteX168" fmla="*/ 0 w 5283030"/>
              <a:gd name="connsiteY168" fmla="*/ 1053762 h 11765788"/>
              <a:gd name="connsiteX169" fmla="*/ 139973 w 5283030"/>
              <a:gd name="connsiteY169" fmla="*/ 747488 h 11765788"/>
              <a:gd name="connsiteX170" fmla="*/ 164697 w 5283030"/>
              <a:gd name="connsiteY170" fmla="*/ 729462 h 11765788"/>
              <a:gd name="connsiteX171" fmla="*/ 118635 w 5283030"/>
              <a:gd name="connsiteY171" fmla="*/ 691456 h 11765788"/>
              <a:gd name="connsiteX172" fmla="*/ 0 w 5283030"/>
              <a:gd name="connsiteY172" fmla="*/ 405046 h 117657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</a:cxnLst>
            <a:rect l="l" t="t" r="r" b="b"/>
            <a:pathLst>
              <a:path w="5283030" h="11765788">
                <a:moveTo>
                  <a:pt x="0" y="405046"/>
                </a:moveTo>
                <a:cubicBezTo>
                  <a:pt x="0" y="181346"/>
                  <a:pt x="181345" y="0"/>
                  <a:pt x="405045" y="0"/>
                </a:cubicBezTo>
                <a:cubicBezTo>
                  <a:pt x="544858" y="0"/>
                  <a:pt x="668125" y="70840"/>
                  <a:pt x="740915" y="178582"/>
                </a:cubicBezTo>
                <a:lnTo>
                  <a:pt x="777790" y="246520"/>
                </a:lnTo>
                <a:lnTo>
                  <a:pt x="814665" y="178582"/>
                </a:lnTo>
                <a:cubicBezTo>
                  <a:pt x="887455" y="70840"/>
                  <a:pt x="1010723" y="0"/>
                  <a:pt x="1150535" y="0"/>
                </a:cubicBezTo>
                <a:cubicBezTo>
                  <a:pt x="1290347" y="0"/>
                  <a:pt x="1413615" y="70840"/>
                  <a:pt x="1486405" y="178582"/>
                </a:cubicBezTo>
                <a:lnTo>
                  <a:pt x="1523280" y="246520"/>
                </a:lnTo>
                <a:lnTo>
                  <a:pt x="1560155" y="178582"/>
                </a:lnTo>
                <a:cubicBezTo>
                  <a:pt x="1632945" y="70840"/>
                  <a:pt x="1756212" y="0"/>
                  <a:pt x="1896025" y="0"/>
                </a:cubicBezTo>
                <a:cubicBezTo>
                  <a:pt x="2035837" y="0"/>
                  <a:pt x="2159105" y="70840"/>
                  <a:pt x="2231895" y="178582"/>
                </a:cubicBezTo>
                <a:lnTo>
                  <a:pt x="2268770" y="246520"/>
                </a:lnTo>
                <a:lnTo>
                  <a:pt x="2305645" y="178582"/>
                </a:lnTo>
                <a:cubicBezTo>
                  <a:pt x="2378435" y="70840"/>
                  <a:pt x="2501702" y="0"/>
                  <a:pt x="2641515" y="0"/>
                </a:cubicBezTo>
                <a:cubicBezTo>
                  <a:pt x="2781327" y="0"/>
                  <a:pt x="2904595" y="70840"/>
                  <a:pt x="2977385" y="178582"/>
                </a:cubicBezTo>
                <a:lnTo>
                  <a:pt x="3014260" y="246520"/>
                </a:lnTo>
                <a:lnTo>
                  <a:pt x="3051135" y="178582"/>
                </a:lnTo>
                <a:cubicBezTo>
                  <a:pt x="3123925" y="70840"/>
                  <a:pt x="3247192" y="0"/>
                  <a:pt x="3387005" y="0"/>
                </a:cubicBezTo>
                <a:cubicBezTo>
                  <a:pt x="3526817" y="0"/>
                  <a:pt x="3650085" y="70840"/>
                  <a:pt x="3722874" y="178582"/>
                </a:cubicBezTo>
                <a:lnTo>
                  <a:pt x="3759750" y="246520"/>
                </a:lnTo>
                <a:lnTo>
                  <a:pt x="3796625" y="178582"/>
                </a:lnTo>
                <a:cubicBezTo>
                  <a:pt x="3869415" y="70840"/>
                  <a:pt x="3992682" y="0"/>
                  <a:pt x="4132495" y="0"/>
                </a:cubicBezTo>
                <a:cubicBezTo>
                  <a:pt x="4272307" y="0"/>
                  <a:pt x="4395575" y="70840"/>
                  <a:pt x="4468364" y="178582"/>
                </a:cubicBezTo>
                <a:lnTo>
                  <a:pt x="4505240" y="246520"/>
                </a:lnTo>
                <a:lnTo>
                  <a:pt x="4542116" y="178582"/>
                </a:lnTo>
                <a:cubicBezTo>
                  <a:pt x="4614905" y="70840"/>
                  <a:pt x="4738173" y="0"/>
                  <a:pt x="4877985" y="0"/>
                </a:cubicBezTo>
                <a:cubicBezTo>
                  <a:pt x="5101685" y="0"/>
                  <a:pt x="5283030" y="181346"/>
                  <a:pt x="5283030" y="405046"/>
                </a:cubicBezTo>
                <a:cubicBezTo>
                  <a:pt x="5283030" y="516896"/>
                  <a:pt x="5237694" y="618158"/>
                  <a:pt x="5164395" y="691456"/>
                </a:cubicBezTo>
                <a:lnTo>
                  <a:pt x="5118333" y="729462"/>
                </a:lnTo>
                <a:lnTo>
                  <a:pt x="5143057" y="747488"/>
                </a:lnTo>
                <a:cubicBezTo>
                  <a:pt x="5228795" y="821756"/>
                  <a:pt x="5283030" y="931426"/>
                  <a:pt x="5283030" y="1053762"/>
                </a:cubicBezTo>
                <a:cubicBezTo>
                  <a:pt x="5283030" y="1193575"/>
                  <a:pt x="5212192" y="1316842"/>
                  <a:pt x="5104449" y="1389632"/>
                </a:cubicBezTo>
                <a:lnTo>
                  <a:pt x="5036512" y="1426507"/>
                </a:lnTo>
                <a:lnTo>
                  <a:pt x="5104449" y="1463382"/>
                </a:lnTo>
                <a:cubicBezTo>
                  <a:pt x="5212192" y="1536172"/>
                  <a:pt x="5283030" y="1659440"/>
                  <a:pt x="5283030" y="1799252"/>
                </a:cubicBezTo>
                <a:cubicBezTo>
                  <a:pt x="5283030" y="1939064"/>
                  <a:pt x="5212192" y="2062332"/>
                  <a:pt x="5104449" y="2135122"/>
                </a:cubicBezTo>
                <a:lnTo>
                  <a:pt x="5036512" y="2171997"/>
                </a:lnTo>
                <a:lnTo>
                  <a:pt x="5104449" y="2208872"/>
                </a:lnTo>
                <a:cubicBezTo>
                  <a:pt x="5212192" y="2281662"/>
                  <a:pt x="5283030" y="2404929"/>
                  <a:pt x="5283030" y="2544742"/>
                </a:cubicBezTo>
                <a:cubicBezTo>
                  <a:pt x="5283030" y="2684554"/>
                  <a:pt x="5212192" y="2807822"/>
                  <a:pt x="5104449" y="2880612"/>
                </a:cubicBezTo>
                <a:lnTo>
                  <a:pt x="5036512" y="2917487"/>
                </a:lnTo>
                <a:lnTo>
                  <a:pt x="5104449" y="2954362"/>
                </a:lnTo>
                <a:cubicBezTo>
                  <a:pt x="5212192" y="3027152"/>
                  <a:pt x="5283030" y="3150419"/>
                  <a:pt x="5283030" y="3290232"/>
                </a:cubicBezTo>
                <a:cubicBezTo>
                  <a:pt x="5283030" y="3430044"/>
                  <a:pt x="5212192" y="3553312"/>
                  <a:pt x="5104449" y="3626102"/>
                </a:cubicBezTo>
                <a:lnTo>
                  <a:pt x="5036512" y="3662977"/>
                </a:lnTo>
                <a:lnTo>
                  <a:pt x="5104449" y="3699852"/>
                </a:lnTo>
                <a:cubicBezTo>
                  <a:pt x="5212192" y="3772642"/>
                  <a:pt x="5283030" y="3895909"/>
                  <a:pt x="5283030" y="4035722"/>
                </a:cubicBezTo>
                <a:cubicBezTo>
                  <a:pt x="5283030" y="4175534"/>
                  <a:pt x="5212192" y="4298802"/>
                  <a:pt x="5104449" y="4371591"/>
                </a:cubicBezTo>
                <a:lnTo>
                  <a:pt x="5036512" y="4408467"/>
                </a:lnTo>
                <a:lnTo>
                  <a:pt x="5104449" y="4445342"/>
                </a:lnTo>
                <a:cubicBezTo>
                  <a:pt x="5212192" y="4518132"/>
                  <a:pt x="5283030" y="4641399"/>
                  <a:pt x="5283030" y="4781212"/>
                </a:cubicBezTo>
                <a:cubicBezTo>
                  <a:pt x="5283030" y="4921024"/>
                  <a:pt x="5212192" y="5044292"/>
                  <a:pt x="5104449" y="5117081"/>
                </a:cubicBezTo>
                <a:lnTo>
                  <a:pt x="5036512" y="5153957"/>
                </a:lnTo>
                <a:lnTo>
                  <a:pt x="5104449" y="5190833"/>
                </a:lnTo>
                <a:cubicBezTo>
                  <a:pt x="5212192" y="5263622"/>
                  <a:pt x="5283030" y="5386890"/>
                  <a:pt x="5283030" y="5526702"/>
                </a:cubicBezTo>
                <a:cubicBezTo>
                  <a:pt x="5283030" y="5673505"/>
                  <a:pt x="5204931" y="5802067"/>
                  <a:pt x="5088016" y="5873107"/>
                </a:cubicBezTo>
                <a:lnTo>
                  <a:pt x="5065362" y="5882001"/>
                </a:lnTo>
                <a:lnTo>
                  <a:pt x="5104450" y="5903217"/>
                </a:lnTo>
                <a:cubicBezTo>
                  <a:pt x="5212192" y="5976007"/>
                  <a:pt x="5283030" y="6099274"/>
                  <a:pt x="5283030" y="6239087"/>
                </a:cubicBezTo>
                <a:cubicBezTo>
                  <a:pt x="5283030" y="6378900"/>
                  <a:pt x="5212192" y="6502167"/>
                  <a:pt x="5104449" y="6574957"/>
                </a:cubicBezTo>
                <a:lnTo>
                  <a:pt x="5036512" y="6611832"/>
                </a:lnTo>
                <a:lnTo>
                  <a:pt x="5104449" y="6648707"/>
                </a:lnTo>
                <a:cubicBezTo>
                  <a:pt x="5212192" y="6721497"/>
                  <a:pt x="5283030" y="6844765"/>
                  <a:pt x="5283030" y="6984577"/>
                </a:cubicBezTo>
                <a:cubicBezTo>
                  <a:pt x="5283030" y="7124389"/>
                  <a:pt x="5212192" y="7247657"/>
                  <a:pt x="5104449" y="7320447"/>
                </a:cubicBezTo>
                <a:lnTo>
                  <a:pt x="5036512" y="7357322"/>
                </a:lnTo>
                <a:lnTo>
                  <a:pt x="5104449" y="7394197"/>
                </a:lnTo>
                <a:cubicBezTo>
                  <a:pt x="5212192" y="7466987"/>
                  <a:pt x="5283030" y="7590254"/>
                  <a:pt x="5283030" y="7730067"/>
                </a:cubicBezTo>
                <a:cubicBezTo>
                  <a:pt x="5283030" y="7869879"/>
                  <a:pt x="5212192" y="7993147"/>
                  <a:pt x="5104449" y="8065937"/>
                </a:cubicBezTo>
                <a:lnTo>
                  <a:pt x="5036512" y="8102812"/>
                </a:lnTo>
                <a:lnTo>
                  <a:pt x="5104449" y="8139687"/>
                </a:lnTo>
                <a:cubicBezTo>
                  <a:pt x="5212192" y="8212477"/>
                  <a:pt x="5283030" y="8335744"/>
                  <a:pt x="5283030" y="8475557"/>
                </a:cubicBezTo>
                <a:cubicBezTo>
                  <a:pt x="5283030" y="8615369"/>
                  <a:pt x="5212192" y="8738637"/>
                  <a:pt x="5104449" y="8811427"/>
                </a:cubicBezTo>
                <a:lnTo>
                  <a:pt x="5036512" y="8848302"/>
                </a:lnTo>
                <a:lnTo>
                  <a:pt x="5104449" y="8885177"/>
                </a:lnTo>
                <a:cubicBezTo>
                  <a:pt x="5212192" y="8957967"/>
                  <a:pt x="5283030" y="9081234"/>
                  <a:pt x="5283030" y="9221047"/>
                </a:cubicBezTo>
                <a:cubicBezTo>
                  <a:pt x="5283030" y="9360859"/>
                  <a:pt x="5212192" y="9484127"/>
                  <a:pt x="5104449" y="9556916"/>
                </a:cubicBezTo>
                <a:lnTo>
                  <a:pt x="5036512" y="9593792"/>
                </a:lnTo>
                <a:lnTo>
                  <a:pt x="5104449" y="9630667"/>
                </a:lnTo>
                <a:cubicBezTo>
                  <a:pt x="5212192" y="9703457"/>
                  <a:pt x="5283030" y="9826724"/>
                  <a:pt x="5283030" y="9966537"/>
                </a:cubicBezTo>
                <a:cubicBezTo>
                  <a:pt x="5283030" y="10106349"/>
                  <a:pt x="5212192" y="10229617"/>
                  <a:pt x="5104449" y="10302406"/>
                </a:cubicBezTo>
                <a:lnTo>
                  <a:pt x="5036512" y="10339282"/>
                </a:lnTo>
                <a:lnTo>
                  <a:pt x="5104449" y="10376158"/>
                </a:lnTo>
                <a:cubicBezTo>
                  <a:pt x="5212192" y="10448947"/>
                  <a:pt x="5283030" y="10572215"/>
                  <a:pt x="5283030" y="10712027"/>
                </a:cubicBezTo>
                <a:cubicBezTo>
                  <a:pt x="5283030" y="10823877"/>
                  <a:pt x="5237694" y="10925138"/>
                  <a:pt x="5164395" y="10998437"/>
                </a:cubicBezTo>
                <a:lnTo>
                  <a:pt x="5118332" y="11036442"/>
                </a:lnTo>
                <a:lnTo>
                  <a:pt x="5143057" y="11054469"/>
                </a:lnTo>
                <a:cubicBezTo>
                  <a:pt x="5228795" y="11128738"/>
                  <a:pt x="5283030" y="11238407"/>
                  <a:pt x="5283030" y="11360743"/>
                </a:cubicBezTo>
                <a:cubicBezTo>
                  <a:pt x="5283030" y="11584443"/>
                  <a:pt x="5101685" y="11765788"/>
                  <a:pt x="4877985" y="11765788"/>
                </a:cubicBezTo>
                <a:cubicBezTo>
                  <a:pt x="4738173" y="11765788"/>
                  <a:pt x="4614905" y="11694950"/>
                  <a:pt x="4542116" y="11587207"/>
                </a:cubicBezTo>
                <a:lnTo>
                  <a:pt x="4505240" y="11519270"/>
                </a:lnTo>
                <a:lnTo>
                  <a:pt x="4468364" y="11587207"/>
                </a:lnTo>
                <a:cubicBezTo>
                  <a:pt x="4395575" y="11694950"/>
                  <a:pt x="4272307" y="11765788"/>
                  <a:pt x="4132495" y="11765788"/>
                </a:cubicBezTo>
                <a:cubicBezTo>
                  <a:pt x="3992682" y="11765788"/>
                  <a:pt x="3869415" y="11694950"/>
                  <a:pt x="3796625" y="11587207"/>
                </a:cubicBezTo>
                <a:lnTo>
                  <a:pt x="3759750" y="11519270"/>
                </a:lnTo>
                <a:lnTo>
                  <a:pt x="3722874" y="11587207"/>
                </a:lnTo>
                <a:cubicBezTo>
                  <a:pt x="3650085" y="11694950"/>
                  <a:pt x="3526817" y="11765788"/>
                  <a:pt x="3387005" y="11765788"/>
                </a:cubicBezTo>
                <a:cubicBezTo>
                  <a:pt x="3247192" y="11765788"/>
                  <a:pt x="3123925" y="11694950"/>
                  <a:pt x="3051135" y="11587207"/>
                </a:cubicBezTo>
                <a:lnTo>
                  <a:pt x="3014260" y="11519270"/>
                </a:lnTo>
                <a:lnTo>
                  <a:pt x="2977385" y="11587207"/>
                </a:lnTo>
                <a:cubicBezTo>
                  <a:pt x="2904595" y="11694950"/>
                  <a:pt x="2781327" y="11765788"/>
                  <a:pt x="2641515" y="11765788"/>
                </a:cubicBezTo>
                <a:cubicBezTo>
                  <a:pt x="2501702" y="11765788"/>
                  <a:pt x="2378435" y="11694950"/>
                  <a:pt x="2305645" y="11587207"/>
                </a:cubicBezTo>
                <a:lnTo>
                  <a:pt x="2268770" y="11519270"/>
                </a:lnTo>
                <a:lnTo>
                  <a:pt x="2231895" y="11587207"/>
                </a:lnTo>
                <a:cubicBezTo>
                  <a:pt x="2159105" y="11694950"/>
                  <a:pt x="2035837" y="11765788"/>
                  <a:pt x="1896025" y="11765788"/>
                </a:cubicBezTo>
                <a:cubicBezTo>
                  <a:pt x="1756212" y="11765788"/>
                  <a:pt x="1632945" y="11694950"/>
                  <a:pt x="1560155" y="11587207"/>
                </a:cubicBezTo>
                <a:lnTo>
                  <a:pt x="1523280" y="11519270"/>
                </a:lnTo>
                <a:lnTo>
                  <a:pt x="1486405" y="11587207"/>
                </a:lnTo>
                <a:cubicBezTo>
                  <a:pt x="1413615" y="11694950"/>
                  <a:pt x="1290347" y="11765788"/>
                  <a:pt x="1150535" y="11765788"/>
                </a:cubicBezTo>
                <a:cubicBezTo>
                  <a:pt x="1010723" y="11765788"/>
                  <a:pt x="887455" y="11694950"/>
                  <a:pt x="814665" y="11587207"/>
                </a:cubicBezTo>
                <a:lnTo>
                  <a:pt x="777790" y="11519270"/>
                </a:lnTo>
                <a:lnTo>
                  <a:pt x="740915" y="11587207"/>
                </a:lnTo>
                <a:cubicBezTo>
                  <a:pt x="668125" y="11694950"/>
                  <a:pt x="544858" y="11765788"/>
                  <a:pt x="405045" y="11765788"/>
                </a:cubicBezTo>
                <a:cubicBezTo>
                  <a:pt x="181345" y="11765788"/>
                  <a:pt x="0" y="11584443"/>
                  <a:pt x="0" y="11360743"/>
                </a:cubicBezTo>
                <a:cubicBezTo>
                  <a:pt x="0" y="11248893"/>
                  <a:pt x="45337" y="11147632"/>
                  <a:pt x="118635" y="11074333"/>
                </a:cubicBezTo>
                <a:lnTo>
                  <a:pt x="164698" y="11036328"/>
                </a:lnTo>
                <a:lnTo>
                  <a:pt x="139974" y="11018300"/>
                </a:lnTo>
                <a:cubicBezTo>
                  <a:pt x="54236" y="10944032"/>
                  <a:pt x="0" y="10834363"/>
                  <a:pt x="0" y="10712027"/>
                </a:cubicBezTo>
                <a:cubicBezTo>
                  <a:pt x="0" y="10572215"/>
                  <a:pt x="70838" y="10448947"/>
                  <a:pt x="178581" y="10376158"/>
                </a:cubicBezTo>
                <a:lnTo>
                  <a:pt x="246518" y="10339282"/>
                </a:lnTo>
                <a:lnTo>
                  <a:pt x="178581" y="10302406"/>
                </a:lnTo>
                <a:cubicBezTo>
                  <a:pt x="70838" y="10229617"/>
                  <a:pt x="0" y="10106349"/>
                  <a:pt x="0" y="9966537"/>
                </a:cubicBezTo>
                <a:cubicBezTo>
                  <a:pt x="0" y="9826724"/>
                  <a:pt x="70838" y="9703457"/>
                  <a:pt x="178581" y="9630667"/>
                </a:cubicBezTo>
                <a:lnTo>
                  <a:pt x="246518" y="9593792"/>
                </a:lnTo>
                <a:lnTo>
                  <a:pt x="178581" y="9556916"/>
                </a:lnTo>
                <a:cubicBezTo>
                  <a:pt x="70838" y="9484127"/>
                  <a:pt x="0" y="9360859"/>
                  <a:pt x="0" y="9221047"/>
                </a:cubicBezTo>
                <a:cubicBezTo>
                  <a:pt x="0" y="9081234"/>
                  <a:pt x="70838" y="8957967"/>
                  <a:pt x="178581" y="8885177"/>
                </a:cubicBezTo>
                <a:lnTo>
                  <a:pt x="246518" y="8848302"/>
                </a:lnTo>
                <a:lnTo>
                  <a:pt x="178581" y="8811427"/>
                </a:lnTo>
                <a:cubicBezTo>
                  <a:pt x="70838" y="8738637"/>
                  <a:pt x="0" y="8615369"/>
                  <a:pt x="0" y="8475557"/>
                </a:cubicBezTo>
                <a:cubicBezTo>
                  <a:pt x="0" y="8335744"/>
                  <a:pt x="70838" y="8212477"/>
                  <a:pt x="178581" y="8139687"/>
                </a:cubicBezTo>
                <a:lnTo>
                  <a:pt x="246518" y="8102812"/>
                </a:lnTo>
                <a:lnTo>
                  <a:pt x="178581" y="8065937"/>
                </a:lnTo>
                <a:cubicBezTo>
                  <a:pt x="70838" y="7993147"/>
                  <a:pt x="0" y="7869879"/>
                  <a:pt x="0" y="7730067"/>
                </a:cubicBezTo>
                <a:cubicBezTo>
                  <a:pt x="0" y="7590254"/>
                  <a:pt x="70838" y="7466987"/>
                  <a:pt x="178581" y="7394197"/>
                </a:cubicBezTo>
                <a:lnTo>
                  <a:pt x="246518" y="7357322"/>
                </a:lnTo>
                <a:lnTo>
                  <a:pt x="178581" y="7320447"/>
                </a:lnTo>
                <a:cubicBezTo>
                  <a:pt x="70838" y="7247657"/>
                  <a:pt x="0" y="7124389"/>
                  <a:pt x="0" y="6984577"/>
                </a:cubicBezTo>
                <a:cubicBezTo>
                  <a:pt x="0" y="6844765"/>
                  <a:pt x="70838" y="6721497"/>
                  <a:pt x="178581" y="6648707"/>
                </a:cubicBezTo>
                <a:lnTo>
                  <a:pt x="246518" y="6611832"/>
                </a:lnTo>
                <a:lnTo>
                  <a:pt x="178581" y="6574957"/>
                </a:lnTo>
                <a:cubicBezTo>
                  <a:pt x="70838" y="6502167"/>
                  <a:pt x="0" y="6378900"/>
                  <a:pt x="0" y="6239087"/>
                </a:cubicBezTo>
                <a:cubicBezTo>
                  <a:pt x="0" y="6092283"/>
                  <a:pt x="78099" y="5963721"/>
                  <a:pt x="195015" y="5892682"/>
                </a:cubicBezTo>
                <a:lnTo>
                  <a:pt x="217668" y="5883788"/>
                </a:lnTo>
                <a:lnTo>
                  <a:pt x="178581" y="5862572"/>
                </a:lnTo>
                <a:cubicBezTo>
                  <a:pt x="70838" y="5789782"/>
                  <a:pt x="0" y="5666514"/>
                  <a:pt x="0" y="5526702"/>
                </a:cubicBezTo>
                <a:cubicBezTo>
                  <a:pt x="0" y="5386890"/>
                  <a:pt x="70838" y="5263622"/>
                  <a:pt x="178581" y="5190833"/>
                </a:cubicBezTo>
                <a:lnTo>
                  <a:pt x="246518" y="5153957"/>
                </a:lnTo>
                <a:lnTo>
                  <a:pt x="178581" y="5117081"/>
                </a:lnTo>
                <a:cubicBezTo>
                  <a:pt x="70838" y="5044292"/>
                  <a:pt x="0" y="4921024"/>
                  <a:pt x="0" y="4781212"/>
                </a:cubicBezTo>
                <a:cubicBezTo>
                  <a:pt x="0" y="4641399"/>
                  <a:pt x="70838" y="4518132"/>
                  <a:pt x="178581" y="4445342"/>
                </a:cubicBezTo>
                <a:lnTo>
                  <a:pt x="246518" y="4408467"/>
                </a:lnTo>
                <a:lnTo>
                  <a:pt x="178581" y="4371591"/>
                </a:lnTo>
                <a:cubicBezTo>
                  <a:pt x="70838" y="4298802"/>
                  <a:pt x="0" y="4175534"/>
                  <a:pt x="0" y="4035722"/>
                </a:cubicBezTo>
                <a:cubicBezTo>
                  <a:pt x="0" y="3895909"/>
                  <a:pt x="70838" y="3772642"/>
                  <a:pt x="178581" y="3699852"/>
                </a:cubicBezTo>
                <a:lnTo>
                  <a:pt x="246518" y="3662977"/>
                </a:lnTo>
                <a:lnTo>
                  <a:pt x="178581" y="3626102"/>
                </a:lnTo>
                <a:cubicBezTo>
                  <a:pt x="70838" y="3553312"/>
                  <a:pt x="0" y="3430044"/>
                  <a:pt x="0" y="3290232"/>
                </a:cubicBezTo>
                <a:cubicBezTo>
                  <a:pt x="0" y="3150419"/>
                  <a:pt x="70838" y="3027152"/>
                  <a:pt x="178581" y="2954362"/>
                </a:cubicBezTo>
                <a:lnTo>
                  <a:pt x="246518" y="2917487"/>
                </a:lnTo>
                <a:lnTo>
                  <a:pt x="178581" y="2880612"/>
                </a:lnTo>
                <a:cubicBezTo>
                  <a:pt x="70838" y="2807822"/>
                  <a:pt x="0" y="2684554"/>
                  <a:pt x="0" y="2544742"/>
                </a:cubicBezTo>
                <a:cubicBezTo>
                  <a:pt x="0" y="2404929"/>
                  <a:pt x="70838" y="2281662"/>
                  <a:pt x="178581" y="2208872"/>
                </a:cubicBezTo>
                <a:lnTo>
                  <a:pt x="246518" y="2171997"/>
                </a:lnTo>
                <a:lnTo>
                  <a:pt x="178581" y="2135122"/>
                </a:lnTo>
                <a:cubicBezTo>
                  <a:pt x="70838" y="2062332"/>
                  <a:pt x="0" y="1939064"/>
                  <a:pt x="0" y="1799252"/>
                </a:cubicBezTo>
                <a:cubicBezTo>
                  <a:pt x="0" y="1659440"/>
                  <a:pt x="70838" y="1536172"/>
                  <a:pt x="178581" y="1463382"/>
                </a:cubicBezTo>
                <a:lnTo>
                  <a:pt x="246518" y="1426507"/>
                </a:lnTo>
                <a:lnTo>
                  <a:pt x="178581" y="1389632"/>
                </a:lnTo>
                <a:cubicBezTo>
                  <a:pt x="70838" y="1316842"/>
                  <a:pt x="0" y="1193575"/>
                  <a:pt x="0" y="1053762"/>
                </a:cubicBezTo>
                <a:cubicBezTo>
                  <a:pt x="0" y="931426"/>
                  <a:pt x="54235" y="821756"/>
                  <a:pt x="139973" y="747488"/>
                </a:cubicBezTo>
                <a:lnTo>
                  <a:pt x="164697" y="729462"/>
                </a:lnTo>
                <a:lnTo>
                  <a:pt x="118635" y="691456"/>
                </a:lnTo>
                <a:cubicBezTo>
                  <a:pt x="45336" y="618158"/>
                  <a:pt x="0" y="516896"/>
                  <a:pt x="0" y="405046"/>
                </a:cubicBezTo>
                <a:close/>
              </a:path>
            </a:pathLst>
          </a:custGeom>
          <a:solidFill>
            <a:schemeClr val="bg1"/>
          </a:solidFill>
          <a:ln w="76200" cmpd="thickThin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9" name="フリーフォーム: 図形 8"/>
          <p:cNvSpPr/>
          <p:nvPr/>
        </p:nvSpPr>
        <p:spPr bwMode="auto">
          <a:xfrm>
            <a:off x="7715644" y="4487263"/>
            <a:ext cx="1123954" cy="1964620"/>
          </a:xfrm>
          <a:custGeom>
            <a:avLst/>
            <a:gdLst>
              <a:gd name="connsiteX0" fmla="*/ 2823420 w 2929040"/>
              <a:gd name="connsiteY0" fmla="*/ 0 h 5119826"/>
              <a:gd name="connsiteX1" fmla="*/ 2929040 w 2929040"/>
              <a:gd name="connsiteY1" fmla="*/ 105620 h 5119826"/>
              <a:gd name="connsiteX2" fmla="*/ 2911002 w 2929040"/>
              <a:gd name="connsiteY2" fmla="*/ 164673 h 5119826"/>
              <a:gd name="connsiteX3" fmla="*/ 2896255 w 2929040"/>
              <a:gd name="connsiteY3" fmla="*/ 176817 h 5119826"/>
              <a:gd name="connsiteX4" fmla="*/ 2896255 w 2929040"/>
              <a:gd name="connsiteY4" fmla="*/ 230594 h 5119826"/>
              <a:gd name="connsiteX5" fmla="*/ 2911002 w 2929040"/>
              <a:gd name="connsiteY5" fmla="*/ 242737 h 5119826"/>
              <a:gd name="connsiteX6" fmla="*/ 2929040 w 2929040"/>
              <a:gd name="connsiteY6" fmla="*/ 301790 h 5119826"/>
              <a:gd name="connsiteX7" fmla="*/ 2911002 w 2929040"/>
              <a:gd name="connsiteY7" fmla="*/ 360843 h 5119826"/>
              <a:gd name="connsiteX8" fmla="*/ 2896255 w 2929040"/>
              <a:gd name="connsiteY8" fmla="*/ 372987 h 5119826"/>
              <a:gd name="connsiteX9" fmla="*/ 2896255 w 2929040"/>
              <a:gd name="connsiteY9" fmla="*/ 426764 h 5119826"/>
              <a:gd name="connsiteX10" fmla="*/ 2911002 w 2929040"/>
              <a:gd name="connsiteY10" fmla="*/ 438908 h 5119826"/>
              <a:gd name="connsiteX11" fmla="*/ 2929040 w 2929040"/>
              <a:gd name="connsiteY11" fmla="*/ 497961 h 5119826"/>
              <a:gd name="connsiteX12" fmla="*/ 2911002 w 2929040"/>
              <a:gd name="connsiteY12" fmla="*/ 557014 h 5119826"/>
              <a:gd name="connsiteX13" fmla="*/ 2896255 w 2929040"/>
              <a:gd name="connsiteY13" fmla="*/ 569157 h 5119826"/>
              <a:gd name="connsiteX14" fmla="*/ 2896255 w 2929040"/>
              <a:gd name="connsiteY14" fmla="*/ 622935 h 5119826"/>
              <a:gd name="connsiteX15" fmla="*/ 2911002 w 2929040"/>
              <a:gd name="connsiteY15" fmla="*/ 635078 h 5119826"/>
              <a:gd name="connsiteX16" fmla="*/ 2929040 w 2929040"/>
              <a:gd name="connsiteY16" fmla="*/ 694131 h 5119826"/>
              <a:gd name="connsiteX17" fmla="*/ 2911002 w 2929040"/>
              <a:gd name="connsiteY17" fmla="*/ 753184 h 5119826"/>
              <a:gd name="connsiteX18" fmla="*/ 2896255 w 2929040"/>
              <a:gd name="connsiteY18" fmla="*/ 765328 h 5119826"/>
              <a:gd name="connsiteX19" fmla="*/ 2896255 w 2929040"/>
              <a:gd name="connsiteY19" fmla="*/ 819105 h 5119826"/>
              <a:gd name="connsiteX20" fmla="*/ 2911002 w 2929040"/>
              <a:gd name="connsiteY20" fmla="*/ 831248 h 5119826"/>
              <a:gd name="connsiteX21" fmla="*/ 2929040 w 2929040"/>
              <a:gd name="connsiteY21" fmla="*/ 890301 h 5119826"/>
              <a:gd name="connsiteX22" fmla="*/ 2911002 w 2929040"/>
              <a:gd name="connsiteY22" fmla="*/ 949354 h 5119826"/>
              <a:gd name="connsiteX23" fmla="*/ 2896255 w 2929040"/>
              <a:gd name="connsiteY23" fmla="*/ 961498 h 5119826"/>
              <a:gd name="connsiteX24" fmla="*/ 2896255 w 2929040"/>
              <a:gd name="connsiteY24" fmla="*/ 1015275 h 5119826"/>
              <a:gd name="connsiteX25" fmla="*/ 2911002 w 2929040"/>
              <a:gd name="connsiteY25" fmla="*/ 1027419 h 5119826"/>
              <a:gd name="connsiteX26" fmla="*/ 2929040 w 2929040"/>
              <a:gd name="connsiteY26" fmla="*/ 1086472 h 5119826"/>
              <a:gd name="connsiteX27" fmla="*/ 2911002 w 2929040"/>
              <a:gd name="connsiteY27" fmla="*/ 1145525 h 5119826"/>
              <a:gd name="connsiteX28" fmla="*/ 2896255 w 2929040"/>
              <a:gd name="connsiteY28" fmla="*/ 1157668 h 5119826"/>
              <a:gd name="connsiteX29" fmla="*/ 2896255 w 2929040"/>
              <a:gd name="connsiteY29" fmla="*/ 1211446 h 5119826"/>
              <a:gd name="connsiteX30" fmla="*/ 2911002 w 2929040"/>
              <a:gd name="connsiteY30" fmla="*/ 1223589 h 5119826"/>
              <a:gd name="connsiteX31" fmla="*/ 2929040 w 2929040"/>
              <a:gd name="connsiteY31" fmla="*/ 1282642 h 5119826"/>
              <a:gd name="connsiteX32" fmla="*/ 2911002 w 2929040"/>
              <a:gd name="connsiteY32" fmla="*/ 1341695 h 5119826"/>
              <a:gd name="connsiteX33" fmla="*/ 2896255 w 2929040"/>
              <a:gd name="connsiteY33" fmla="*/ 1353839 h 5119826"/>
              <a:gd name="connsiteX34" fmla="*/ 2896255 w 2929040"/>
              <a:gd name="connsiteY34" fmla="*/ 1407616 h 5119826"/>
              <a:gd name="connsiteX35" fmla="*/ 2911002 w 2929040"/>
              <a:gd name="connsiteY35" fmla="*/ 1419760 h 5119826"/>
              <a:gd name="connsiteX36" fmla="*/ 2929040 w 2929040"/>
              <a:gd name="connsiteY36" fmla="*/ 1478813 h 5119826"/>
              <a:gd name="connsiteX37" fmla="*/ 2911002 w 2929040"/>
              <a:gd name="connsiteY37" fmla="*/ 1537866 h 5119826"/>
              <a:gd name="connsiteX38" fmla="*/ 2896255 w 2929040"/>
              <a:gd name="connsiteY38" fmla="*/ 1550009 h 5119826"/>
              <a:gd name="connsiteX39" fmla="*/ 2896255 w 2929040"/>
              <a:gd name="connsiteY39" fmla="*/ 1603786 h 5119826"/>
              <a:gd name="connsiteX40" fmla="*/ 2911002 w 2929040"/>
              <a:gd name="connsiteY40" fmla="*/ 1615930 h 5119826"/>
              <a:gd name="connsiteX41" fmla="*/ 2929040 w 2929040"/>
              <a:gd name="connsiteY41" fmla="*/ 1674983 h 5119826"/>
              <a:gd name="connsiteX42" fmla="*/ 2911002 w 2929040"/>
              <a:gd name="connsiteY42" fmla="*/ 1734036 h 5119826"/>
              <a:gd name="connsiteX43" fmla="*/ 2896255 w 2929040"/>
              <a:gd name="connsiteY43" fmla="*/ 1746180 h 5119826"/>
              <a:gd name="connsiteX44" fmla="*/ 2896255 w 2929040"/>
              <a:gd name="connsiteY44" fmla="*/ 1799957 h 5119826"/>
              <a:gd name="connsiteX45" fmla="*/ 2911002 w 2929040"/>
              <a:gd name="connsiteY45" fmla="*/ 1812100 h 5119826"/>
              <a:gd name="connsiteX46" fmla="*/ 2929040 w 2929040"/>
              <a:gd name="connsiteY46" fmla="*/ 1871154 h 5119826"/>
              <a:gd name="connsiteX47" fmla="*/ 2911002 w 2929040"/>
              <a:gd name="connsiteY47" fmla="*/ 1930207 h 5119826"/>
              <a:gd name="connsiteX48" fmla="*/ 2896255 w 2929040"/>
              <a:gd name="connsiteY48" fmla="*/ 1942350 h 5119826"/>
              <a:gd name="connsiteX49" fmla="*/ 2896255 w 2929040"/>
              <a:gd name="connsiteY49" fmla="*/ 1996127 h 5119826"/>
              <a:gd name="connsiteX50" fmla="*/ 2911002 w 2929040"/>
              <a:gd name="connsiteY50" fmla="*/ 2008271 h 5119826"/>
              <a:gd name="connsiteX51" fmla="*/ 2929040 w 2929040"/>
              <a:gd name="connsiteY51" fmla="*/ 2067324 h 5119826"/>
              <a:gd name="connsiteX52" fmla="*/ 2911002 w 2929040"/>
              <a:gd name="connsiteY52" fmla="*/ 2126377 h 5119826"/>
              <a:gd name="connsiteX53" fmla="*/ 2896255 w 2929040"/>
              <a:gd name="connsiteY53" fmla="*/ 2138521 h 5119826"/>
              <a:gd name="connsiteX54" fmla="*/ 2896255 w 2929040"/>
              <a:gd name="connsiteY54" fmla="*/ 2192298 h 5119826"/>
              <a:gd name="connsiteX55" fmla="*/ 2911002 w 2929040"/>
              <a:gd name="connsiteY55" fmla="*/ 2204441 h 5119826"/>
              <a:gd name="connsiteX56" fmla="*/ 2929040 w 2929040"/>
              <a:gd name="connsiteY56" fmla="*/ 2263495 h 5119826"/>
              <a:gd name="connsiteX57" fmla="*/ 2911002 w 2929040"/>
              <a:gd name="connsiteY57" fmla="*/ 2322548 h 5119826"/>
              <a:gd name="connsiteX58" fmla="*/ 2896255 w 2929040"/>
              <a:gd name="connsiteY58" fmla="*/ 2334691 h 5119826"/>
              <a:gd name="connsiteX59" fmla="*/ 2896255 w 2929040"/>
              <a:gd name="connsiteY59" fmla="*/ 2388468 h 5119826"/>
              <a:gd name="connsiteX60" fmla="*/ 2911002 w 2929040"/>
              <a:gd name="connsiteY60" fmla="*/ 2400612 h 5119826"/>
              <a:gd name="connsiteX61" fmla="*/ 2929040 w 2929040"/>
              <a:gd name="connsiteY61" fmla="*/ 2459665 h 5119826"/>
              <a:gd name="connsiteX62" fmla="*/ 2898105 w 2929040"/>
              <a:gd name="connsiteY62" fmla="*/ 2534350 h 5119826"/>
              <a:gd name="connsiteX63" fmla="*/ 2896255 w 2929040"/>
              <a:gd name="connsiteY63" fmla="*/ 2535597 h 5119826"/>
              <a:gd name="connsiteX64" fmla="*/ 2896255 w 2929040"/>
              <a:gd name="connsiteY64" fmla="*/ 2576158 h 5119826"/>
              <a:gd name="connsiteX65" fmla="*/ 2898105 w 2929040"/>
              <a:gd name="connsiteY65" fmla="*/ 2577406 h 5119826"/>
              <a:gd name="connsiteX66" fmla="*/ 2929040 w 2929040"/>
              <a:gd name="connsiteY66" fmla="*/ 2652090 h 5119826"/>
              <a:gd name="connsiteX67" fmla="*/ 2911002 w 2929040"/>
              <a:gd name="connsiteY67" fmla="*/ 2711143 h 5119826"/>
              <a:gd name="connsiteX68" fmla="*/ 2896255 w 2929040"/>
              <a:gd name="connsiteY68" fmla="*/ 2723287 h 5119826"/>
              <a:gd name="connsiteX69" fmla="*/ 2896255 w 2929040"/>
              <a:gd name="connsiteY69" fmla="*/ 2777064 h 5119826"/>
              <a:gd name="connsiteX70" fmla="*/ 2911002 w 2929040"/>
              <a:gd name="connsiteY70" fmla="*/ 2789207 h 5119826"/>
              <a:gd name="connsiteX71" fmla="*/ 2929040 w 2929040"/>
              <a:gd name="connsiteY71" fmla="*/ 2848260 h 5119826"/>
              <a:gd name="connsiteX72" fmla="*/ 2911002 w 2929040"/>
              <a:gd name="connsiteY72" fmla="*/ 2907313 h 5119826"/>
              <a:gd name="connsiteX73" fmla="*/ 2896255 w 2929040"/>
              <a:gd name="connsiteY73" fmla="*/ 2919457 h 5119826"/>
              <a:gd name="connsiteX74" fmla="*/ 2896255 w 2929040"/>
              <a:gd name="connsiteY74" fmla="*/ 2973234 h 5119826"/>
              <a:gd name="connsiteX75" fmla="*/ 2911002 w 2929040"/>
              <a:gd name="connsiteY75" fmla="*/ 2985378 h 5119826"/>
              <a:gd name="connsiteX76" fmla="*/ 2929040 w 2929040"/>
              <a:gd name="connsiteY76" fmla="*/ 3044431 h 5119826"/>
              <a:gd name="connsiteX77" fmla="*/ 2911002 w 2929040"/>
              <a:gd name="connsiteY77" fmla="*/ 3103484 h 5119826"/>
              <a:gd name="connsiteX78" fmla="*/ 2896255 w 2929040"/>
              <a:gd name="connsiteY78" fmla="*/ 3115628 h 5119826"/>
              <a:gd name="connsiteX79" fmla="*/ 2896255 w 2929040"/>
              <a:gd name="connsiteY79" fmla="*/ 3169405 h 5119826"/>
              <a:gd name="connsiteX80" fmla="*/ 2911002 w 2929040"/>
              <a:gd name="connsiteY80" fmla="*/ 3181548 h 5119826"/>
              <a:gd name="connsiteX81" fmla="*/ 2929040 w 2929040"/>
              <a:gd name="connsiteY81" fmla="*/ 3240601 h 5119826"/>
              <a:gd name="connsiteX82" fmla="*/ 2911002 w 2929040"/>
              <a:gd name="connsiteY82" fmla="*/ 3299654 h 5119826"/>
              <a:gd name="connsiteX83" fmla="*/ 2896255 w 2929040"/>
              <a:gd name="connsiteY83" fmla="*/ 3311798 h 5119826"/>
              <a:gd name="connsiteX84" fmla="*/ 2896255 w 2929040"/>
              <a:gd name="connsiteY84" fmla="*/ 3365575 h 5119826"/>
              <a:gd name="connsiteX85" fmla="*/ 2911002 w 2929040"/>
              <a:gd name="connsiteY85" fmla="*/ 3377719 h 5119826"/>
              <a:gd name="connsiteX86" fmla="*/ 2929040 w 2929040"/>
              <a:gd name="connsiteY86" fmla="*/ 3436772 h 5119826"/>
              <a:gd name="connsiteX87" fmla="*/ 2911002 w 2929040"/>
              <a:gd name="connsiteY87" fmla="*/ 3495825 h 5119826"/>
              <a:gd name="connsiteX88" fmla="*/ 2896255 w 2929040"/>
              <a:gd name="connsiteY88" fmla="*/ 3507968 h 5119826"/>
              <a:gd name="connsiteX89" fmla="*/ 2896255 w 2929040"/>
              <a:gd name="connsiteY89" fmla="*/ 3561745 h 5119826"/>
              <a:gd name="connsiteX90" fmla="*/ 2911002 w 2929040"/>
              <a:gd name="connsiteY90" fmla="*/ 3573889 h 5119826"/>
              <a:gd name="connsiteX91" fmla="*/ 2929040 w 2929040"/>
              <a:gd name="connsiteY91" fmla="*/ 3632942 h 5119826"/>
              <a:gd name="connsiteX92" fmla="*/ 2911002 w 2929040"/>
              <a:gd name="connsiteY92" fmla="*/ 3691995 h 5119826"/>
              <a:gd name="connsiteX93" fmla="*/ 2896255 w 2929040"/>
              <a:gd name="connsiteY93" fmla="*/ 3704139 h 5119826"/>
              <a:gd name="connsiteX94" fmla="*/ 2896255 w 2929040"/>
              <a:gd name="connsiteY94" fmla="*/ 3757916 h 5119826"/>
              <a:gd name="connsiteX95" fmla="*/ 2911002 w 2929040"/>
              <a:gd name="connsiteY95" fmla="*/ 3770059 h 5119826"/>
              <a:gd name="connsiteX96" fmla="*/ 2929040 w 2929040"/>
              <a:gd name="connsiteY96" fmla="*/ 3829112 h 5119826"/>
              <a:gd name="connsiteX97" fmla="*/ 2911002 w 2929040"/>
              <a:gd name="connsiteY97" fmla="*/ 3888165 h 5119826"/>
              <a:gd name="connsiteX98" fmla="*/ 2896255 w 2929040"/>
              <a:gd name="connsiteY98" fmla="*/ 3900309 h 5119826"/>
              <a:gd name="connsiteX99" fmla="*/ 2896255 w 2929040"/>
              <a:gd name="connsiteY99" fmla="*/ 3954086 h 5119826"/>
              <a:gd name="connsiteX100" fmla="*/ 2911002 w 2929040"/>
              <a:gd name="connsiteY100" fmla="*/ 3966230 h 5119826"/>
              <a:gd name="connsiteX101" fmla="*/ 2929040 w 2929040"/>
              <a:gd name="connsiteY101" fmla="*/ 4025283 h 5119826"/>
              <a:gd name="connsiteX102" fmla="*/ 2911002 w 2929040"/>
              <a:gd name="connsiteY102" fmla="*/ 4084336 h 5119826"/>
              <a:gd name="connsiteX103" fmla="*/ 2896255 w 2929040"/>
              <a:gd name="connsiteY103" fmla="*/ 4096480 h 5119826"/>
              <a:gd name="connsiteX104" fmla="*/ 2896255 w 2929040"/>
              <a:gd name="connsiteY104" fmla="*/ 4150257 h 5119826"/>
              <a:gd name="connsiteX105" fmla="*/ 2911002 w 2929040"/>
              <a:gd name="connsiteY105" fmla="*/ 4162400 h 5119826"/>
              <a:gd name="connsiteX106" fmla="*/ 2929040 w 2929040"/>
              <a:gd name="connsiteY106" fmla="*/ 4221453 h 5119826"/>
              <a:gd name="connsiteX107" fmla="*/ 2911002 w 2929040"/>
              <a:gd name="connsiteY107" fmla="*/ 4280506 h 5119826"/>
              <a:gd name="connsiteX108" fmla="*/ 2896255 w 2929040"/>
              <a:gd name="connsiteY108" fmla="*/ 4292650 h 5119826"/>
              <a:gd name="connsiteX109" fmla="*/ 2896255 w 2929040"/>
              <a:gd name="connsiteY109" fmla="*/ 4346427 h 5119826"/>
              <a:gd name="connsiteX110" fmla="*/ 2911002 w 2929040"/>
              <a:gd name="connsiteY110" fmla="*/ 4358571 h 5119826"/>
              <a:gd name="connsiteX111" fmla="*/ 2929040 w 2929040"/>
              <a:gd name="connsiteY111" fmla="*/ 4417624 h 5119826"/>
              <a:gd name="connsiteX112" fmla="*/ 2911002 w 2929040"/>
              <a:gd name="connsiteY112" fmla="*/ 4476677 h 5119826"/>
              <a:gd name="connsiteX113" fmla="*/ 2896255 w 2929040"/>
              <a:gd name="connsiteY113" fmla="*/ 4488821 h 5119826"/>
              <a:gd name="connsiteX114" fmla="*/ 2896255 w 2929040"/>
              <a:gd name="connsiteY114" fmla="*/ 4542598 h 5119826"/>
              <a:gd name="connsiteX115" fmla="*/ 2911002 w 2929040"/>
              <a:gd name="connsiteY115" fmla="*/ 4554741 h 5119826"/>
              <a:gd name="connsiteX116" fmla="*/ 2929040 w 2929040"/>
              <a:gd name="connsiteY116" fmla="*/ 4613794 h 5119826"/>
              <a:gd name="connsiteX117" fmla="*/ 2911002 w 2929040"/>
              <a:gd name="connsiteY117" fmla="*/ 4672847 h 5119826"/>
              <a:gd name="connsiteX118" fmla="*/ 2896255 w 2929040"/>
              <a:gd name="connsiteY118" fmla="*/ 4684991 h 5119826"/>
              <a:gd name="connsiteX119" fmla="*/ 2896255 w 2929040"/>
              <a:gd name="connsiteY119" fmla="*/ 4738768 h 5119826"/>
              <a:gd name="connsiteX120" fmla="*/ 2911002 w 2929040"/>
              <a:gd name="connsiteY120" fmla="*/ 4750912 h 5119826"/>
              <a:gd name="connsiteX121" fmla="*/ 2929040 w 2929040"/>
              <a:gd name="connsiteY121" fmla="*/ 4809965 h 5119826"/>
              <a:gd name="connsiteX122" fmla="*/ 2911002 w 2929040"/>
              <a:gd name="connsiteY122" fmla="*/ 4869018 h 5119826"/>
              <a:gd name="connsiteX123" fmla="*/ 2896255 w 2929040"/>
              <a:gd name="connsiteY123" fmla="*/ 4881162 h 5119826"/>
              <a:gd name="connsiteX124" fmla="*/ 2896255 w 2929040"/>
              <a:gd name="connsiteY124" fmla="*/ 4934939 h 5119826"/>
              <a:gd name="connsiteX125" fmla="*/ 2911002 w 2929040"/>
              <a:gd name="connsiteY125" fmla="*/ 4947082 h 5119826"/>
              <a:gd name="connsiteX126" fmla="*/ 2929040 w 2929040"/>
              <a:gd name="connsiteY126" fmla="*/ 5006135 h 5119826"/>
              <a:gd name="connsiteX127" fmla="*/ 2823420 w 2929040"/>
              <a:gd name="connsiteY127" fmla="*/ 5111755 h 5119826"/>
              <a:gd name="connsiteX128" fmla="*/ 2748736 w 2929040"/>
              <a:gd name="connsiteY128" fmla="*/ 5080820 h 5119826"/>
              <a:gd name="connsiteX129" fmla="*/ 2735705 w 2929040"/>
              <a:gd name="connsiteY129" fmla="*/ 5061492 h 5119826"/>
              <a:gd name="connsiteX130" fmla="*/ 2717232 w 2929040"/>
              <a:gd name="connsiteY130" fmla="*/ 5088890 h 5119826"/>
              <a:gd name="connsiteX131" fmla="*/ 2642547 w 2929040"/>
              <a:gd name="connsiteY131" fmla="*/ 5119826 h 5119826"/>
              <a:gd name="connsiteX132" fmla="*/ 2545228 w 2929040"/>
              <a:gd name="connsiteY132" fmla="*/ 5055318 h 5119826"/>
              <a:gd name="connsiteX133" fmla="*/ 2544462 w 2929040"/>
              <a:gd name="connsiteY133" fmla="*/ 5051526 h 5119826"/>
              <a:gd name="connsiteX134" fmla="*/ 2543697 w 2929040"/>
              <a:gd name="connsiteY134" fmla="*/ 5055318 h 5119826"/>
              <a:gd name="connsiteX135" fmla="*/ 2446377 w 2929040"/>
              <a:gd name="connsiteY135" fmla="*/ 5119826 h 5119826"/>
              <a:gd name="connsiteX136" fmla="*/ 2349057 w 2929040"/>
              <a:gd name="connsiteY136" fmla="*/ 5055318 h 5119826"/>
              <a:gd name="connsiteX137" fmla="*/ 2348292 w 2929040"/>
              <a:gd name="connsiteY137" fmla="*/ 5051526 h 5119826"/>
              <a:gd name="connsiteX138" fmla="*/ 2347526 w 2929040"/>
              <a:gd name="connsiteY138" fmla="*/ 5055318 h 5119826"/>
              <a:gd name="connsiteX139" fmla="*/ 2250207 w 2929040"/>
              <a:gd name="connsiteY139" fmla="*/ 5119826 h 5119826"/>
              <a:gd name="connsiteX140" fmla="*/ 2152887 w 2929040"/>
              <a:gd name="connsiteY140" fmla="*/ 5055318 h 5119826"/>
              <a:gd name="connsiteX141" fmla="*/ 2152121 w 2929040"/>
              <a:gd name="connsiteY141" fmla="*/ 5051526 h 5119826"/>
              <a:gd name="connsiteX142" fmla="*/ 2151356 w 2929040"/>
              <a:gd name="connsiteY142" fmla="*/ 5055318 h 5119826"/>
              <a:gd name="connsiteX143" fmla="*/ 2054036 w 2929040"/>
              <a:gd name="connsiteY143" fmla="*/ 5119826 h 5119826"/>
              <a:gd name="connsiteX144" fmla="*/ 1956716 w 2929040"/>
              <a:gd name="connsiteY144" fmla="*/ 5055318 h 5119826"/>
              <a:gd name="connsiteX145" fmla="*/ 1955951 w 2929040"/>
              <a:gd name="connsiteY145" fmla="*/ 5051526 h 5119826"/>
              <a:gd name="connsiteX146" fmla="*/ 1955185 w 2929040"/>
              <a:gd name="connsiteY146" fmla="*/ 5055318 h 5119826"/>
              <a:gd name="connsiteX147" fmla="*/ 1857866 w 2929040"/>
              <a:gd name="connsiteY147" fmla="*/ 5119826 h 5119826"/>
              <a:gd name="connsiteX148" fmla="*/ 1760546 w 2929040"/>
              <a:gd name="connsiteY148" fmla="*/ 5055318 h 5119826"/>
              <a:gd name="connsiteX149" fmla="*/ 1759781 w 2929040"/>
              <a:gd name="connsiteY149" fmla="*/ 5051526 h 5119826"/>
              <a:gd name="connsiteX150" fmla="*/ 1759015 w 2929040"/>
              <a:gd name="connsiteY150" fmla="*/ 5055318 h 5119826"/>
              <a:gd name="connsiteX151" fmla="*/ 1661695 w 2929040"/>
              <a:gd name="connsiteY151" fmla="*/ 5119826 h 5119826"/>
              <a:gd name="connsiteX152" fmla="*/ 1564376 w 2929040"/>
              <a:gd name="connsiteY152" fmla="*/ 5055318 h 5119826"/>
              <a:gd name="connsiteX153" fmla="*/ 1563610 w 2929040"/>
              <a:gd name="connsiteY153" fmla="*/ 5051527 h 5119826"/>
              <a:gd name="connsiteX154" fmla="*/ 1562845 w 2929040"/>
              <a:gd name="connsiteY154" fmla="*/ 5055318 h 5119826"/>
              <a:gd name="connsiteX155" fmla="*/ 1465525 w 2929040"/>
              <a:gd name="connsiteY155" fmla="*/ 5119826 h 5119826"/>
              <a:gd name="connsiteX156" fmla="*/ 1368205 w 2929040"/>
              <a:gd name="connsiteY156" fmla="*/ 5055318 h 5119826"/>
              <a:gd name="connsiteX157" fmla="*/ 1367440 w 2929040"/>
              <a:gd name="connsiteY157" fmla="*/ 5051526 h 5119826"/>
              <a:gd name="connsiteX158" fmla="*/ 1366674 w 2929040"/>
              <a:gd name="connsiteY158" fmla="*/ 5055318 h 5119826"/>
              <a:gd name="connsiteX159" fmla="*/ 1269355 w 2929040"/>
              <a:gd name="connsiteY159" fmla="*/ 5119826 h 5119826"/>
              <a:gd name="connsiteX160" fmla="*/ 1172035 w 2929040"/>
              <a:gd name="connsiteY160" fmla="*/ 5055318 h 5119826"/>
              <a:gd name="connsiteX161" fmla="*/ 1171269 w 2929040"/>
              <a:gd name="connsiteY161" fmla="*/ 5051526 h 5119826"/>
              <a:gd name="connsiteX162" fmla="*/ 1170504 w 2929040"/>
              <a:gd name="connsiteY162" fmla="*/ 5055318 h 5119826"/>
              <a:gd name="connsiteX163" fmla="*/ 1073184 w 2929040"/>
              <a:gd name="connsiteY163" fmla="*/ 5119826 h 5119826"/>
              <a:gd name="connsiteX164" fmla="*/ 975864 w 2929040"/>
              <a:gd name="connsiteY164" fmla="*/ 5055318 h 5119826"/>
              <a:gd name="connsiteX165" fmla="*/ 975099 w 2929040"/>
              <a:gd name="connsiteY165" fmla="*/ 5051526 h 5119826"/>
              <a:gd name="connsiteX166" fmla="*/ 974333 w 2929040"/>
              <a:gd name="connsiteY166" fmla="*/ 5055318 h 5119826"/>
              <a:gd name="connsiteX167" fmla="*/ 877014 w 2929040"/>
              <a:gd name="connsiteY167" fmla="*/ 5119826 h 5119826"/>
              <a:gd name="connsiteX168" fmla="*/ 779694 w 2929040"/>
              <a:gd name="connsiteY168" fmla="*/ 5055318 h 5119826"/>
              <a:gd name="connsiteX169" fmla="*/ 778928 w 2929040"/>
              <a:gd name="connsiteY169" fmla="*/ 5051526 h 5119826"/>
              <a:gd name="connsiteX170" fmla="*/ 778163 w 2929040"/>
              <a:gd name="connsiteY170" fmla="*/ 5055318 h 5119826"/>
              <a:gd name="connsiteX171" fmla="*/ 680843 w 2929040"/>
              <a:gd name="connsiteY171" fmla="*/ 5119826 h 5119826"/>
              <a:gd name="connsiteX172" fmla="*/ 583523 w 2929040"/>
              <a:gd name="connsiteY172" fmla="*/ 5055318 h 5119826"/>
              <a:gd name="connsiteX173" fmla="*/ 582758 w 2929040"/>
              <a:gd name="connsiteY173" fmla="*/ 5051526 h 5119826"/>
              <a:gd name="connsiteX174" fmla="*/ 581992 w 2929040"/>
              <a:gd name="connsiteY174" fmla="*/ 5055318 h 5119826"/>
              <a:gd name="connsiteX175" fmla="*/ 484673 w 2929040"/>
              <a:gd name="connsiteY175" fmla="*/ 5119826 h 5119826"/>
              <a:gd name="connsiteX176" fmla="*/ 387353 w 2929040"/>
              <a:gd name="connsiteY176" fmla="*/ 5055318 h 5119826"/>
              <a:gd name="connsiteX177" fmla="*/ 386587 w 2929040"/>
              <a:gd name="connsiteY177" fmla="*/ 5051526 h 5119826"/>
              <a:gd name="connsiteX178" fmla="*/ 385822 w 2929040"/>
              <a:gd name="connsiteY178" fmla="*/ 5055318 h 5119826"/>
              <a:gd name="connsiteX179" fmla="*/ 288502 w 2929040"/>
              <a:gd name="connsiteY179" fmla="*/ 5119826 h 5119826"/>
              <a:gd name="connsiteX180" fmla="*/ 213818 w 2929040"/>
              <a:gd name="connsiteY180" fmla="*/ 5088890 h 5119826"/>
              <a:gd name="connsiteX181" fmla="*/ 194341 w 2929040"/>
              <a:gd name="connsiteY181" fmla="*/ 5060002 h 5119826"/>
              <a:gd name="connsiteX182" fmla="*/ 180305 w 2929040"/>
              <a:gd name="connsiteY182" fmla="*/ 5080820 h 5119826"/>
              <a:gd name="connsiteX183" fmla="*/ 105620 w 2929040"/>
              <a:gd name="connsiteY183" fmla="*/ 5111755 h 5119826"/>
              <a:gd name="connsiteX184" fmla="*/ 0 w 2929040"/>
              <a:gd name="connsiteY184" fmla="*/ 5006135 h 5119826"/>
              <a:gd name="connsiteX185" fmla="*/ 64508 w 2929040"/>
              <a:gd name="connsiteY185" fmla="*/ 4908816 h 5119826"/>
              <a:gd name="connsiteX186" fmla="*/ 68300 w 2929040"/>
              <a:gd name="connsiteY186" fmla="*/ 4908050 h 5119826"/>
              <a:gd name="connsiteX187" fmla="*/ 64508 w 2929040"/>
              <a:gd name="connsiteY187" fmla="*/ 4907285 h 5119826"/>
              <a:gd name="connsiteX188" fmla="*/ 0 w 2929040"/>
              <a:gd name="connsiteY188" fmla="*/ 4809965 h 5119826"/>
              <a:gd name="connsiteX189" fmla="*/ 64508 w 2929040"/>
              <a:gd name="connsiteY189" fmla="*/ 4712645 h 5119826"/>
              <a:gd name="connsiteX190" fmla="*/ 68300 w 2929040"/>
              <a:gd name="connsiteY190" fmla="*/ 4711880 h 5119826"/>
              <a:gd name="connsiteX191" fmla="*/ 64508 w 2929040"/>
              <a:gd name="connsiteY191" fmla="*/ 4711114 h 5119826"/>
              <a:gd name="connsiteX192" fmla="*/ 0 w 2929040"/>
              <a:gd name="connsiteY192" fmla="*/ 4613794 h 5119826"/>
              <a:gd name="connsiteX193" fmla="*/ 64508 w 2929040"/>
              <a:gd name="connsiteY193" fmla="*/ 4516475 h 5119826"/>
              <a:gd name="connsiteX194" fmla="*/ 68300 w 2929040"/>
              <a:gd name="connsiteY194" fmla="*/ 4515709 h 5119826"/>
              <a:gd name="connsiteX195" fmla="*/ 64508 w 2929040"/>
              <a:gd name="connsiteY195" fmla="*/ 4514944 h 5119826"/>
              <a:gd name="connsiteX196" fmla="*/ 0 w 2929040"/>
              <a:gd name="connsiteY196" fmla="*/ 4417624 h 5119826"/>
              <a:gd name="connsiteX197" fmla="*/ 64508 w 2929040"/>
              <a:gd name="connsiteY197" fmla="*/ 4320304 h 5119826"/>
              <a:gd name="connsiteX198" fmla="*/ 68300 w 2929040"/>
              <a:gd name="connsiteY198" fmla="*/ 4319539 h 5119826"/>
              <a:gd name="connsiteX199" fmla="*/ 64508 w 2929040"/>
              <a:gd name="connsiteY199" fmla="*/ 4318773 h 5119826"/>
              <a:gd name="connsiteX200" fmla="*/ 0 w 2929040"/>
              <a:gd name="connsiteY200" fmla="*/ 4221453 h 5119826"/>
              <a:gd name="connsiteX201" fmla="*/ 64508 w 2929040"/>
              <a:gd name="connsiteY201" fmla="*/ 4124134 h 5119826"/>
              <a:gd name="connsiteX202" fmla="*/ 68300 w 2929040"/>
              <a:gd name="connsiteY202" fmla="*/ 4123368 h 5119826"/>
              <a:gd name="connsiteX203" fmla="*/ 64508 w 2929040"/>
              <a:gd name="connsiteY203" fmla="*/ 4122603 h 5119826"/>
              <a:gd name="connsiteX204" fmla="*/ 0 w 2929040"/>
              <a:gd name="connsiteY204" fmla="*/ 4025283 h 5119826"/>
              <a:gd name="connsiteX205" fmla="*/ 64508 w 2929040"/>
              <a:gd name="connsiteY205" fmla="*/ 3927963 h 5119826"/>
              <a:gd name="connsiteX206" fmla="*/ 68300 w 2929040"/>
              <a:gd name="connsiteY206" fmla="*/ 3927198 h 5119826"/>
              <a:gd name="connsiteX207" fmla="*/ 64508 w 2929040"/>
              <a:gd name="connsiteY207" fmla="*/ 3926432 h 5119826"/>
              <a:gd name="connsiteX208" fmla="*/ 0 w 2929040"/>
              <a:gd name="connsiteY208" fmla="*/ 3829112 h 5119826"/>
              <a:gd name="connsiteX209" fmla="*/ 64508 w 2929040"/>
              <a:gd name="connsiteY209" fmla="*/ 3731793 h 5119826"/>
              <a:gd name="connsiteX210" fmla="*/ 68299 w 2929040"/>
              <a:gd name="connsiteY210" fmla="*/ 3731027 h 5119826"/>
              <a:gd name="connsiteX211" fmla="*/ 64508 w 2929040"/>
              <a:gd name="connsiteY211" fmla="*/ 3730262 h 5119826"/>
              <a:gd name="connsiteX212" fmla="*/ 0 w 2929040"/>
              <a:gd name="connsiteY212" fmla="*/ 3632942 h 5119826"/>
              <a:gd name="connsiteX213" fmla="*/ 64508 w 2929040"/>
              <a:gd name="connsiteY213" fmla="*/ 3535622 h 5119826"/>
              <a:gd name="connsiteX214" fmla="*/ 68300 w 2929040"/>
              <a:gd name="connsiteY214" fmla="*/ 3534857 h 5119826"/>
              <a:gd name="connsiteX215" fmla="*/ 64508 w 2929040"/>
              <a:gd name="connsiteY215" fmla="*/ 3534091 h 5119826"/>
              <a:gd name="connsiteX216" fmla="*/ 0 w 2929040"/>
              <a:gd name="connsiteY216" fmla="*/ 3436772 h 5119826"/>
              <a:gd name="connsiteX217" fmla="*/ 64508 w 2929040"/>
              <a:gd name="connsiteY217" fmla="*/ 3339452 h 5119826"/>
              <a:gd name="connsiteX218" fmla="*/ 68300 w 2929040"/>
              <a:gd name="connsiteY218" fmla="*/ 3338687 h 5119826"/>
              <a:gd name="connsiteX219" fmla="*/ 64508 w 2929040"/>
              <a:gd name="connsiteY219" fmla="*/ 3337921 h 5119826"/>
              <a:gd name="connsiteX220" fmla="*/ 0 w 2929040"/>
              <a:gd name="connsiteY220" fmla="*/ 3240601 h 5119826"/>
              <a:gd name="connsiteX221" fmla="*/ 64508 w 2929040"/>
              <a:gd name="connsiteY221" fmla="*/ 3143282 h 5119826"/>
              <a:gd name="connsiteX222" fmla="*/ 68300 w 2929040"/>
              <a:gd name="connsiteY222" fmla="*/ 3142516 h 5119826"/>
              <a:gd name="connsiteX223" fmla="*/ 64508 w 2929040"/>
              <a:gd name="connsiteY223" fmla="*/ 3141751 h 5119826"/>
              <a:gd name="connsiteX224" fmla="*/ 0 w 2929040"/>
              <a:gd name="connsiteY224" fmla="*/ 3044431 h 5119826"/>
              <a:gd name="connsiteX225" fmla="*/ 64508 w 2929040"/>
              <a:gd name="connsiteY225" fmla="*/ 2947111 h 5119826"/>
              <a:gd name="connsiteX226" fmla="*/ 68300 w 2929040"/>
              <a:gd name="connsiteY226" fmla="*/ 2946346 h 5119826"/>
              <a:gd name="connsiteX227" fmla="*/ 64508 w 2929040"/>
              <a:gd name="connsiteY227" fmla="*/ 2945580 h 5119826"/>
              <a:gd name="connsiteX228" fmla="*/ 0 w 2929040"/>
              <a:gd name="connsiteY228" fmla="*/ 2848260 h 5119826"/>
              <a:gd name="connsiteX229" fmla="*/ 64508 w 2929040"/>
              <a:gd name="connsiteY229" fmla="*/ 2750941 h 5119826"/>
              <a:gd name="connsiteX230" fmla="*/ 68300 w 2929040"/>
              <a:gd name="connsiteY230" fmla="*/ 2750175 h 5119826"/>
              <a:gd name="connsiteX231" fmla="*/ 64508 w 2929040"/>
              <a:gd name="connsiteY231" fmla="*/ 2749410 h 5119826"/>
              <a:gd name="connsiteX232" fmla="*/ 0 w 2929040"/>
              <a:gd name="connsiteY232" fmla="*/ 2652090 h 5119826"/>
              <a:gd name="connsiteX233" fmla="*/ 30935 w 2929040"/>
              <a:gd name="connsiteY233" fmla="*/ 2577405 h 5119826"/>
              <a:gd name="connsiteX234" fmla="*/ 62865 w 2929040"/>
              <a:gd name="connsiteY234" fmla="*/ 2555878 h 5119826"/>
              <a:gd name="connsiteX235" fmla="*/ 30935 w 2929040"/>
              <a:gd name="connsiteY235" fmla="*/ 2534350 h 5119826"/>
              <a:gd name="connsiteX236" fmla="*/ 0 w 2929040"/>
              <a:gd name="connsiteY236" fmla="*/ 2459665 h 5119826"/>
              <a:gd name="connsiteX237" fmla="*/ 64508 w 2929040"/>
              <a:gd name="connsiteY237" fmla="*/ 2362345 h 5119826"/>
              <a:gd name="connsiteX238" fmla="*/ 68300 w 2929040"/>
              <a:gd name="connsiteY238" fmla="*/ 2361580 h 5119826"/>
              <a:gd name="connsiteX239" fmla="*/ 64508 w 2929040"/>
              <a:gd name="connsiteY239" fmla="*/ 2360814 h 5119826"/>
              <a:gd name="connsiteX240" fmla="*/ 0 w 2929040"/>
              <a:gd name="connsiteY240" fmla="*/ 2263495 h 5119826"/>
              <a:gd name="connsiteX241" fmla="*/ 64508 w 2929040"/>
              <a:gd name="connsiteY241" fmla="*/ 2166175 h 5119826"/>
              <a:gd name="connsiteX242" fmla="*/ 68300 w 2929040"/>
              <a:gd name="connsiteY242" fmla="*/ 2165409 h 5119826"/>
              <a:gd name="connsiteX243" fmla="*/ 64508 w 2929040"/>
              <a:gd name="connsiteY243" fmla="*/ 2164644 h 5119826"/>
              <a:gd name="connsiteX244" fmla="*/ 0 w 2929040"/>
              <a:gd name="connsiteY244" fmla="*/ 2067324 h 5119826"/>
              <a:gd name="connsiteX245" fmla="*/ 64508 w 2929040"/>
              <a:gd name="connsiteY245" fmla="*/ 1970004 h 5119826"/>
              <a:gd name="connsiteX246" fmla="*/ 68300 w 2929040"/>
              <a:gd name="connsiteY246" fmla="*/ 1969239 h 5119826"/>
              <a:gd name="connsiteX247" fmla="*/ 64508 w 2929040"/>
              <a:gd name="connsiteY247" fmla="*/ 1968473 h 5119826"/>
              <a:gd name="connsiteX248" fmla="*/ 0 w 2929040"/>
              <a:gd name="connsiteY248" fmla="*/ 1871154 h 5119826"/>
              <a:gd name="connsiteX249" fmla="*/ 64508 w 2929040"/>
              <a:gd name="connsiteY249" fmla="*/ 1773834 h 5119826"/>
              <a:gd name="connsiteX250" fmla="*/ 68300 w 2929040"/>
              <a:gd name="connsiteY250" fmla="*/ 1773068 h 5119826"/>
              <a:gd name="connsiteX251" fmla="*/ 64508 w 2929040"/>
              <a:gd name="connsiteY251" fmla="*/ 1772303 h 5119826"/>
              <a:gd name="connsiteX252" fmla="*/ 0 w 2929040"/>
              <a:gd name="connsiteY252" fmla="*/ 1674983 h 5119826"/>
              <a:gd name="connsiteX253" fmla="*/ 64508 w 2929040"/>
              <a:gd name="connsiteY253" fmla="*/ 1577663 h 5119826"/>
              <a:gd name="connsiteX254" fmla="*/ 68300 w 2929040"/>
              <a:gd name="connsiteY254" fmla="*/ 1576898 h 5119826"/>
              <a:gd name="connsiteX255" fmla="*/ 64508 w 2929040"/>
              <a:gd name="connsiteY255" fmla="*/ 1576132 h 5119826"/>
              <a:gd name="connsiteX256" fmla="*/ 0 w 2929040"/>
              <a:gd name="connsiteY256" fmla="*/ 1478813 h 5119826"/>
              <a:gd name="connsiteX257" fmla="*/ 64508 w 2929040"/>
              <a:gd name="connsiteY257" fmla="*/ 1381493 h 5119826"/>
              <a:gd name="connsiteX258" fmla="*/ 68300 w 2929040"/>
              <a:gd name="connsiteY258" fmla="*/ 1380727 h 5119826"/>
              <a:gd name="connsiteX259" fmla="*/ 64508 w 2929040"/>
              <a:gd name="connsiteY259" fmla="*/ 1379962 h 5119826"/>
              <a:gd name="connsiteX260" fmla="*/ 0 w 2929040"/>
              <a:gd name="connsiteY260" fmla="*/ 1282642 h 5119826"/>
              <a:gd name="connsiteX261" fmla="*/ 64508 w 2929040"/>
              <a:gd name="connsiteY261" fmla="*/ 1185323 h 5119826"/>
              <a:gd name="connsiteX262" fmla="*/ 68299 w 2929040"/>
              <a:gd name="connsiteY262" fmla="*/ 1184558 h 5119826"/>
              <a:gd name="connsiteX263" fmla="*/ 64508 w 2929040"/>
              <a:gd name="connsiteY263" fmla="*/ 1183792 h 5119826"/>
              <a:gd name="connsiteX264" fmla="*/ 0 w 2929040"/>
              <a:gd name="connsiteY264" fmla="*/ 1086473 h 5119826"/>
              <a:gd name="connsiteX265" fmla="*/ 64508 w 2929040"/>
              <a:gd name="connsiteY265" fmla="*/ 989152 h 5119826"/>
              <a:gd name="connsiteX266" fmla="*/ 68300 w 2929040"/>
              <a:gd name="connsiteY266" fmla="*/ 988387 h 5119826"/>
              <a:gd name="connsiteX267" fmla="*/ 64508 w 2929040"/>
              <a:gd name="connsiteY267" fmla="*/ 987621 h 5119826"/>
              <a:gd name="connsiteX268" fmla="*/ 0 w 2929040"/>
              <a:gd name="connsiteY268" fmla="*/ 890302 h 5119826"/>
              <a:gd name="connsiteX269" fmla="*/ 64508 w 2929040"/>
              <a:gd name="connsiteY269" fmla="*/ 792982 h 5119826"/>
              <a:gd name="connsiteX270" fmla="*/ 68300 w 2929040"/>
              <a:gd name="connsiteY270" fmla="*/ 792217 h 5119826"/>
              <a:gd name="connsiteX271" fmla="*/ 64508 w 2929040"/>
              <a:gd name="connsiteY271" fmla="*/ 791452 h 5119826"/>
              <a:gd name="connsiteX272" fmla="*/ 0 w 2929040"/>
              <a:gd name="connsiteY272" fmla="*/ 694132 h 5119826"/>
              <a:gd name="connsiteX273" fmla="*/ 64508 w 2929040"/>
              <a:gd name="connsiteY273" fmla="*/ 596812 h 5119826"/>
              <a:gd name="connsiteX274" fmla="*/ 68300 w 2929040"/>
              <a:gd name="connsiteY274" fmla="*/ 596046 h 5119826"/>
              <a:gd name="connsiteX275" fmla="*/ 64508 w 2929040"/>
              <a:gd name="connsiteY275" fmla="*/ 595281 h 5119826"/>
              <a:gd name="connsiteX276" fmla="*/ 0 w 2929040"/>
              <a:gd name="connsiteY276" fmla="*/ 497961 h 5119826"/>
              <a:gd name="connsiteX277" fmla="*/ 64508 w 2929040"/>
              <a:gd name="connsiteY277" fmla="*/ 400642 h 5119826"/>
              <a:gd name="connsiteX278" fmla="*/ 68300 w 2929040"/>
              <a:gd name="connsiteY278" fmla="*/ 399876 h 5119826"/>
              <a:gd name="connsiteX279" fmla="*/ 64508 w 2929040"/>
              <a:gd name="connsiteY279" fmla="*/ 399111 h 5119826"/>
              <a:gd name="connsiteX280" fmla="*/ 0 w 2929040"/>
              <a:gd name="connsiteY280" fmla="*/ 301791 h 5119826"/>
              <a:gd name="connsiteX281" fmla="*/ 64508 w 2929040"/>
              <a:gd name="connsiteY281" fmla="*/ 204471 h 5119826"/>
              <a:gd name="connsiteX282" fmla="*/ 68300 w 2929040"/>
              <a:gd name="connsiteY282" fmla="*/ 203706 h 5119826"/>
              <a:gd name="connsiteX283" fmla="*/ 64508 w 2929040"/>
              <a:gd name="connsiteY283" fmla="*/ 202940 h 5119826"/>
              <a:gd name="connsiteX284" fmla="*/ 0 w 2929040"/>
              <a:gd name="connsiteY284" fmla="*/ 105620 h 5119826"/>
              <a:gd name="connsiteX285" fmla="*/ 105620 w 2929040"/>
              <a:gd name="connsiteY285" fmla="*/ 0 h 5119826"/>
              <a:gd name="connsiteX286" fmla="*/ 180305 w 2929040"/>
              <a:gd name="connsiteY286" fmla="*/ 30936 h 5119826"/>
              <a:gd name="connsiteX287" fmla="*/ 197061 w 2929040"/>
              <a:gd name="connsiteY287" fmla="*/ 55789 h 5119826"/>
              <a:gd name="connsiteX288" fmla="*/ 213817 w 2929040"/>
              <a:gd name="connsiteY288" fmla="*/ 30936 h 5119826"/>
              <a:gd name="connsiteX289" fmla="*/ 288502 w 2929040"/>
              <a:gd name="connsiteY289" fmla="*/ 1 h 5119826"/>
              <a:gd name="connsiteX290" fmla="*/ 385821 w 2929040"/>
              <a:gd name="connsiteY290" fmla="*/ 64509 h 5119826"/>
              <a:gd name="connsiteX291" fmla="*/ 386586 w 2929040"/>
              <a:gd name="connsiteY291" fmla="*/ 68300 h 5119826"/>
              <a:gd name="connsiteX292" fmla="*/ 387352 w 2929040"/>
              <a:gd name="connsiteY292" fmla="*/ 64509 h 5119826"/>
              <a:gd name="connsiteX293" fmla="*/ 484672 w 2929040"/>
              <a:gd name="connsiteY293" fmla="*/ 1 h 5119826"/>
              <a:gd name="connsiteX294" fmla="*/ 581991 w 2929040"/>
              <a:gd name="connsiteY294" fmla="*/ 64509 h 5119826"/>
              <a:gd name="connsiteX295" fmla="*/ 582757 w 2929040"/>
              <a:gd name="connsiteY295" fmla="*/ 68300 h 5119826"/>
              <a:gd name="connsiteX296" fmla="*/ 583522 w 2929040"/>
              <a:gd name="connsiteY296" fmla="*/ 64509 h 5119826"/>
              <a:gd name="connsiteX297" fmla="*/ 680842 w 2929040"/>
              <a:gd name="connsiteY297" fmla="*/ 1 h 5119826"/>
              <a:gd name="connsiteX298" fmla="*/ 778162 w 2929040"/>
              <a:gd name="connsiteY298" fmla="*/ 64509 h 5119826"/>
              <a:gd name="connsiteX299" fmla="*/ 778927 w 2929040"/>
              <a:gd name="connsiteY299" fmla="*/ 68300 h 5119826"/>
              <a:gd name="connsiteX300" fmla="*/ 779693 w 2929040"/>
              <a:gd name="connsiteY300" fmla="*/ 64509 h 5119826"/>
              <a:gd name="connsiteX301" fmla="*/ 877013 w 2929040"/>
              <a:gd name="connsiteY301" fmla="*/ 1 h 5119826"/>
              <a:gd name="connsiteX302" fmla="*/ 974332 w 2929040"/>
              <a:gd name="connsiteY302" fmla="*/ 64509 h 5119826"/>
              <a:gd name="connsiteX303" fmla="*/ 975098 w 2929040"/>
              <a:gd name="connsiteY303" fmla="*/ 68300 h 5119826"/>
              <a:gd name="connsiteX304" fmla="*/ 975863 w 2929040"/>
              <a:gd name="connsiteY304" fmla="*/ 64509 h 5119826"/>
              <a:gd name="connsiteX305" fmla="*/ 1073183 w 2929040"/>
              <a:gd name="connsiteY305" fmla="*/ 1 h 5119826"/>
              <a:gd name="connsiteX306" fmla="*/ 1170503 w 2929040"/>
              <a:gd name="connsiteY306" fmla="*/ 64509 h 5119826"/>
              <a:gd name="connsiteX307" fmla="*/ 1171268 w 2929040"/>
              <a:gd name="connsiteY307" fmla="*/ 68300 h 5119826"/>
              <a:gd name="connsiteX308" fmla="*/ 1172034 w 2929040"/>
              <a:gd name="connsiteY308" fmla="*/ 64509 h 5119826"/>
              <a:gd name="connsiteX309" fmla="*/ 1269354 w 2929040"/>
              <a:gd name="connsiteY309" fmla="*/ 1 h 5119826"/>
              <a:gd name="connsiteX310" fmla="*/ 1366673 w 2929040"/>
              <a:gd name="connsiteY310" fmla="*/ 64509 h 5119826"/>
              <a:gd name="connsiteX311" fmla="*/ 1367439 w 2929040"/>
              <a:gd name="connsiteY311" fmla="*/ 68300 h 5119826"/>
              <a:gd name="connsiteX312" fmla="*/ 1368204 w 2929040"/>
              <a:gd name="connsiteY312" fmla="*/ 64509 h 5119826"/>
              <a:gd name="connsiteX313" fmla="*/ 1465524 w 2929040"/>
              <a:gd name="connsiteY313" fmla="*/ 1 h 5119826"/>
              <a:gd name="connsiteX314" fmla="*/ 1562844 w 2929040"/>
              <a:gd name="connsiteY314" fmla="*/ 64509 h 5119826"/>
              <a:gd name="connsiteX315" fmla="*/ 1563609 w 2929040"/>
              <a:gd name="connsiteY315" fmla="*/ 68300 h 5119826"/>
              <a:gd name="connsiteX316" fmla="*/ 1564375 w 2929040"/>
              <a:gd name="connsiteY316" fmla="*/ 64509 h 5119826"/>
              <a:gd name="connsiteX317" fmla="*/ 1661694 w 2929040"/>
              <a:gd name="connsiteY317" fmla="*/ 1 h 5119826"/>
              <a:gd name="connsiteX318" fmla="*/ 1759014 w 2929040"/>
              <a:gd name="connsiteY318" fmla="*/ 64509 h 5119826"/>
              <a:gd name="connsiteX319" fmla="*/ 1759780 w 2929040"/>
              <a:gd name="connsiteY319" fmla="*/ 68300 h 5119826"/>
              <a:gd name="connsiteX320" fmla="*/ 1760545 w 2929040"/>
              <a:gd name="connsiteY320" fmla="*/ 64509 h 5119826"/>
              <a:gd name="connsiteX321" fmla="*/ 1857865 w 2929040"/>
              <a:gd name="connsiteY321" fmla="*/ 1 h 5119826"/>
              <a:gd name="connsiteX322" fmla="*/ 1955184 w 2929040"/>
              <a:gd name="connsiteY322" fmla="*/ 64509 h 5119826"/>
              <a:gd name="connsiteX323" fmla="*/ 1955950 w 2929040"/>
              <a:gd name="connsiteY323" fmla="*/ 68300 h 5119826"/>
              <a:gd name="connsiteX324" fmla="*/ 1956715 w 2929040"/>
              <a:gd name="connsiteY324" fmla="*/ 64509 h 5119826"/>
              <a:gd name="connsiteX325" fmla="*/ 2054035 w 2929040"/>
              <a:gd name="connsiteY325" fmla="*/ 1 h 5119826"/>
              <a:gd name="connsiteX326" fmla="*/ 2151355 w 2929040"/>
              <a:gd name="connsiteY326" fmla="*/ 64509 h 5119826"/>
              <a:gd name="connsiteX327" fmla="*/ 2152120 w 2929040"/>
              <a:gd name="connsiteY327" fmla="*/ 68300 h 5119826"/>
              <a:gd name="connsiteX328" fmla="*/ 2152886 w 2929040"/>
              <a:gd name="connsiteY328" fmla="*/ 64509 h 5119826"/>
              <a:gd name="connsiteX329" fmla="*/ 2250206 w 2929040"/>
              <a:gd name="connsiteY329" fmla="*/ 1 h 5119826"/>
              <a:gd name="connsiteX330" fmla="*/ 2347525 w 2929040"/>
              <a:gd name="connsiteY330" fmla="*/ 64509 h 5119826"/>
              <a:gd name="connsiteX331" fmla="*/ 2348291 w 2929040"/>
              <a:gd name="connsiteY331" fmla="*/ 68300 h 5119826"/>
              <a:gd name="connsiteX332" fmla="*/ 2349056 w 2929040"/>
              <a:gd name="connsiteY332" fmla="*/ 64509 h 5119826"/>
              <a:gd name="connsiteX333" fmla="*/ 2446376 w 2929040"/>
              <a:gd name="connsiteY333" fmla="*/ 1 h 5119826"/>
              <a:gd name="connsiteX334" fmla="*/ 2543696 w 2929040"/>
              <a:gd name="connsiteY334" fmla="*/ 64509 h 5119826"/>
              <a:gd name="connsiteX335" fmla="*/ 2544461 w 2929040"/>
              <a:gd name="connsiteY335" fmla="*/ 68300 h 5119826"/>
              <a:gd name="connsiteX336" fmla="*/ 2545227 w 2929040"/>
              <a:gd name="connsiteY336" fmla="*/ 64509 h 5119826"/>
              <a:gd name="connsiteX337" fmla="*/ 2642546 w 2929040"/>
              <a:gd name="connsiteY337" fmla="*/ 1 h 5119826"/>
              <a:gd name="connsiteX338" fmla="*/ 2724048 w 2929040"/>
              <a:gd name="connsiteY338" fmla="*/ 38437 h 5119826"/>
              <a:gd name="connsiteX339" fmla="*/ 2733346 w 2929040"/>
              <a:gd name="connsiteY339" fmla="*/ 53761 h 5119826"/>
              <a:gd name="connsiteX340" fmla="*/ 2748736 w 2929040"/>
              <a:gd name="connsiteY340" fmla="*/ 30935 h 5119826"/>
              <a:gd name="connsiteX341" fmla="*/ 2823420 w 2929040"/>
              <a:gd name="connsiteY341" fmla="*/ 0 h 51198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</a:cxnLst>
            <a:rect l="l" t="t" r="r" b="b"/>
            <a:pathLst>
              <a:path w="2929040" h="5119826">
                <a:moveTo>
                  <a:pt x="2823420" y="0"/>
                </a:moveTo>
                <a:cubicBezTo>
                  <a:pt x="2881753" y="0"/>
                  <a:pt x="2929040" y="47288"/>
                  <a:pt x="2929040" y="105620"/>
                </a:cubicBezTo>
                <a:cubicBezTo>
                  <a:pt x="2929040" y="127494"/>
                  <a:pt x="2922390" y="147816"/>
                  <a:pt x="2911002" y="164673"/>
                </a:cubicBezTo>
                <a:lnTo>
                  <a:pt x="2896255" y="176817"/>
                </a:lnTo>
                <a:lnTo>
                  <a:pt x="2896255" y="230594"/>
                </a:lnTo>
                <a:lnTo>
                  <a:pt x="2911002" y="242737"/>
                </a:lnTo>
                <a:cubicBezTo>
                  <a:pt x="2922390" y="259594"/>
                  <a:pt x="2929040" y="279916"/>
                  <a:pt x="2929040" y="301790"/>
                </a:cubicBezTo>
                <a:cubicBezTo>
                  <a:pt x="2929040" y="323665"/>
                  <a:pt x="2922390" y="343986"/>
                  <a:pt x="2911002" y="360843"/>
                </a:cubicBezTo>
                <a:lnTo>
                  <a:pt x="2896255" y="372987"/>
                </a:lnTo>
                <a:lnTo>
                  <a:pt x="2896255" y="426764"/>
                </a:lnTo>
                <a:lnTo>
                  <a:pt x="2911002" y="438908"/>
                </a:lnTo>
                <a:cubicBezTo>
                  <a:pt x="2922390" y="455765"/>
                  <a:pt x="2929040" y="476086"/>
                  <a:pt x="2929040" y="497961"/>
                </a:cubicBezTo>
                <a:cubicBezTo>
                  <a:pt x="2929040" y="519835"/>
                  <a:pt x="2922390" y="540157"/>
                  <a:pt x="2911002" y="557014"/>
                </a:cubicBezTo>
                <a:lnTo>
                  <a:pt x="2896255" y="569157"/>
                </a:lnTo>
                <a:lnTo>
                  <a:pt x="2896255" y="622935"/>
                </a:lnTo>
                <a:lnTo>
                  <a:pt x="2911002" y="635078"/>
                </a:lnTo>
                <a:cubicBezTo>
                  <a:pt x="2922390" y="651935"/>
                  <a:pt x="2929040" y="672257"/>
                  <a:pt x="2929040" y="694131"/>
                </a:cubicBezTo>
                <a:cubicBezTo>
                  <a:pt x="2929040" y="716006"/>
                  <a:pt x="2922390" y="736327"/>
                  <a:pt x="2911002" y="753184"/>
                </a:cubicBezTo>
                <a:lnTo>
                  <a:pt x="2896255" y="765328"/>
                </a:lnTo>
                <a:lnTo>
                  <a:pt x="2896255" y="819105"/>
                </a:lnTo>
                <a:lnTo>
                  <a:pt x="2911002" y="831248"/>
                </a:lnTo>
                <a:cubicBezTo>
                  <a:pt x="2922390" y="848105"/>
                  <a:pt x="2929040" y="868427"/>
                  <a:pt x="2929040" y="890301"/>
                </a:cubicBezTo>
                <a:cubicBezTo>
                  <a:pt x="2929040" y="912176"/>
                  <a:pt x="2922390" y="932497"/>
                  <a:pt x="2911002" y="949354"/>
                </a:cubicBezTo>
                <a:lnTo>
                  <a:pt x="2896255" y="961498"/>
                </a:lnTo>
                <a:lnTo>
                  <a:pt x="2896255" y="1015275"/>
                </a:lnTo>
                <a:lnTo>
                  <a:pt x="2911002" y="1027419"/>
                </a:lnTo>
                <a:cubicBezTo>
                  <a:pt x="2922390" y="1044276"/>
                  <a:pt x="2929040" y="1064597"/>
                  <a:pt x="2929040" y="1086472"/>
                </a:cubicBezTo>
                <a:cubicBezTo>
                  <a:pt x="2929040" y="1108346"/>
                  <a:pt x="2922390" y="1128668"/>
                  <a:pt x="2911002" y="1145525"/>
                </a:cubicBezTo>
                <a:lnTo>
                  <a:pt x="2896255" y="1157668"/>
                </a:lnTo>
                <a:lnTo>
                  <a:pt x="2896255" y="1211446"/>
                </a:lnTo>
                <a:lnTo>
                  <a:pt x="2911002" y="1223589"/>
                </a:lnTo>
                <a:cubicBezTo>
                  <a:pt x="2922390" y="1240446"/>
                  <a:pt x="2929040" y="1260768"/>
                  <a:pt x="2929040" y="1282642"/>
                </a:cubicBezTo>
                <a:cubicBezTo>
                  <a:pt x="2929040" y="1304517"/>
                  <a:pt x="2922390" y="1324838"/>
                  <a:pt x="2911002" y="1341695"/>
                </a:cubicBezTo>
                <a:lnTo>
                  <a:pt x="2896255" y="1353839"/>
                </a:lnTo>
                <a:lnTo>
                  <a:pt x="2896255" y="1407616"/>
                </a:lnTo>
                <a:lnTo>
                  <a:pt x="2911002" y="1419760"/>
                </a:lnTo>
                <a:cubicBezTo>
                  <a:pt x="2922390" y="1436617"/>
                  <a:pt x="2929040" y="1456938"/>
                  <a:pt x="2929040" y="1478813"/>
                </a:cubicBezTo>
                <a:cubicBezTo>
                  <a:pt x="2929040" y="1500687"/>
                  <a:pt x="2922390" y="1521009"/>
                  <a:pt x="2911002" y="1537866"/>
                </a:cubicBezTo>
                <a:lnTo>
                  <a:pt x="2896255" y="1550009"/>
                </a:lnTo>
                <a:lnTo>
                  <a:pt x="2896255" y="1603786"/>
                </a:lnTo>
                <a:lnTo>
                  <a:pt x="2911002" y="1615930"/>
                </a:lnTo>
                <a:cubicBezTo>
                  <a:pt x="2922390" y="1632787"/>
                  <a:pt x="2929040" y="1653108"/>
                  <a:pt x="2929040" y="1674983"/>
                </a:cubicBezTo>
                <a:cubicBezTo>
                  <a:pt x="2929040" y="1696858"/>
                  <a:pt x="2922390" y="1717179"/>
                  <a:pt x="2911002" y="1734036"/>
                </a:cubicBezTo>
                <a:lnTo>
                  <a:pt x="2896255" y="1746180"/>
                </a:lnTo>
                <a:lnTo>
                  <a:pt x="2896255" y="1799957"/>
                </a:lnTo>
                <a:lnTo>
                  <a:pt x="2911002" y="1812100"/>
                </a:lnTo>
                <a:cubicBezTo>
                  <a:pt x="2922390" y="1828957"/>
                  <a:pt x="2929040" y="1849279"/>
                  <a:pt x="2929040" y="1871154"/>
                </a:cubicBezTo>
                <a:cubicBezTo>
                  <a:pt x="2929040" y="1893028"/>
                  <a:pt x="2922390" y="1913350"/>
                  <a:pt x="2911002" y="1930207"/>
                </a:cubicBezTo>
                <a:lnTo>
                  <a:pt x="2896255" y="1942350"/>
                </a:lnTo>
                <a:lnTo>
                  <a:pt x="2896255" y="1996127"/>
                </a:lnTo>
                <a:lnTo>
                  <a:pt x="2911002" y="2008271"/>
                </a:lnTo>
                <a:cubicBezTo>
                  <a:pt x="2922390" y="2025128"/>
                  <a:pt x="2929040" y="2045449"/>
                  <a:pt x="2929040" y="2067324"/>
                </a:cubicBezTo>
                <a:cubicBezTo>
                  <a:pt x="2929040" y="2089199"/>
                  <a:pt x="2922390" y="2109520"/>
                  <a:pt x="2911002" y="2126377"/>
                </a:cubicBezTo>
                <a:lnTo>
                  <a:pt x="2896255" y="2138521"/>
                </a:lnTo>
                <a:lnTo>
                  <a:pt x="2896255" y="2192298"/>
                </a:lnTo>
                <a:lnTo>
                  <a:pt x="2911002" y="2204441"/>
                </a:lnTo>
                <a:cubicBezTo>
                  <a:pt x="2922390" y="2221298"/>
                  <a:pt x="2929040" y="2241620"/>
                  <a:pt x="2929040" y="2263495"/>
                </a:cubicBezTo>
                <a:cubicBezTo>
                  <a:pt x="2929040" y="2285369"/>
                  <a:pt x="2922390" y="2305691"/>
                  <a:pt x="2911002" y="2322548"/>
                </a:cubicBezTo>
                <a:lnTo>
                  <a:pt x="2896255" y="2334691"/>
                </a:lnTo>
                <a:lnTo>
                  <a:pt x="2896255" y="2388468"/>
                </a:lnTo>
                <a:lnTo>
                  <a:pt x="2911002" y="2400612"/>
                </a:lnTo>
                <a:cubicBezTo>
                  <a:pt x="2922390" y="2417469"/>
                  <a:pt x="2929040" y="2437790"/>
                  <a:pt x="2929040" y="2459665"/>
                </a:cubicBezTo>
                <a:cubicBezTo>
                  <a:pt x="2929040" y="2488831"/>
                  <a:pt x="2917218" y="2515236"/>
                  <a:pt x="2898105" y="2534350"/>
                </a:cubicBezTo>
                <a:lnTo>
                  <a:pt x="2896255" y="2535597"/>
                </a:lnTo>
                <a:lnTo>
                  <a:pt x="2896255" y="2576158"/>
                </a:lnTo>
                <a:lnTo>
                  <a:pt x="2898105" y="2577406"/>
                </a:lnTo>
                <a:cubicBezTo>
                  <a:pt x="2917218" y="2596519"/>
                  <a:pt x="2929040" y="2622924"/>
                  <a:pt x="2929040" y="2652090"/>
                </a:cubicBezTo>
                <a:cubicBezTo>
                  <a:pt x="2929040" y="2673965"/>
                  <a:pt x="2922390" y="2694286"/>
                  <a:pt x="2911002" y="2711143"/>
                </a:cubicBezTo>
                <a:lnTo>
                  <a:pt x="2896255" y="2723287"/>
                </a:lnTo>
                <a:lnTo>
                  <a:pt x="2896255" y="2777064"/>
                </a:lnTo>
                <a:lnTo>
                  <a:pt x="2911002" y="2789207"/>
                </a:lnTo>
                <a:cubicBezTo>
                  <a:pt x="2922390" y="2806064"/>
                  <a:pt x="2929040" y="2826386"/>
                  <a:pt x="2929040" y="2848260"/>
                </a:cubicBezTo>
                <a:cubicBezTo>
                  <a:pt x="2929040" y="2870135"/>
                  <a:pt x="2922390" y="2890456"/>
                  <a:pt x="2911002" y="2907313"/>
                </a:cubicBezTo>
                <a:lnTo>
                  <a:pt x="2896255" y="2919457"/>
                </a:lnTo>
                <a:lnTo>
                  <a:pt x="2896255" y="2973234"/>
                </a:lnTo>
                <a:lnTo>
                  <a:pt x="2911002" y="2985378"/>
                </a:lnTo>
                <a:cubicBezTo>
                  <a:pt x="2922390" y="3002235"/>
                  <a:pt x="2929040" y="3022556"/>
                  <a:pt x="2929040" y="3044431"/>
                </a:cubicBezTo>
                <a:cubicBezTo>
                  <a:pt x="2929040" y="3066305"/>
                  <a:pt x="2922390" y="3086627"/>
                  <a:pt x="2911002" y="3103484"/>
                </a:cubicBezTo>
                <a:lnTo>
                  <a:pt x="2896255" y="3115628"/>
                </a:lnTo>
                <a:lnTo>
                  <a:pt x="2896255" y="3169405"/>
                </a:lnTo>
                <a:lnTo>
                  <a:pt x="2911002" y="3181548"/>
                </a:lnTo>
                <a:cubicBezTo>
                  <a:pt x="2922390" y="3198405"/>
                  <a:pt x="2929040" y="3218727"/>
                  <a:pt x="2929040" y="3240601"/>
                </a:cubicBezTo>
                <a:cubicBezTo>
                  <a:pt x="2929040" y="3262476"/>
                  <a:pt x="2922390" y="3282797"/>
                  <a:pt x="2911002" y="3299654"/>
                </a:cubicBezTo>
                <a:lnTo>
                  <a:pt x="2896255" y="3311798"/>
                </a:lnTo>
                <a:lnTo>
                  <a:pt x="2896255" y="3365575"/>
                </a:lnTo>
                <a:lnTo>
                  <a:pt x="2911002" y="3377719"/>
                </a:lnTo>
                <a:cubicBezTo>
                  <a:pt x="2922390" y="3394576"/>
                  <a:pt x="2929040" y="3414897"/>
                  <a:pt x="2929040" y="3436772"/>
                </a:cubicBezTo>
                <a:cubicBezTo>
                  <a:pt x="2929040" y="3458647"/>
                  <a:pt x="2922390" y="3478968"/>
                  <a:pt x="2911002" y="3495825"/>
                </a:cubicBezTo>
                <a:lnTo>
                  <a:pt x="2896255" y="3507968"/>
                </a:lnTo>
                <a:lnTo>
                  <a:pt x="2896255" y="3561745"/>
                </a:lnTo>
                <a:lnTo>
                  <a:pt x="2911002" y="3573889"/>
                </a:lnTo>
                <a:cubicBezTo>
                  <a:pt x="2922390" y="3590746"/>
                  <a:pt x="2929040" y="3611068"/>
                  <a:pt x="2929040" y="3632942"/>
                </a:cubicBezTo>
                <a:cubicBezTo>
                  <a:pt x="2929040" y="3654817"/>
                  <a:pt x="2922390" y="3675138"/>
                  <a:pt x="2911002" y="3691995"/>
                </a:cubicBezTo>
                <a:lnTo>
                  <a:pt x="2896255" y="3704139"/>
                </a:lnTo>
                <a:lnTo>
                  <a:pt x="2896255" y="3757916"/>
                </a:lnTo>
                <a:lnTo>
                  <a:pt x="2911002" y="3770059"/>
                </a:lnTo>
                <a:cubicBezTo>
                  <a:pt x="2922390" y="3786916"/>
                  <a:pt x="2929040" y="3807238"/>
                  <a:pt x="2929040" y="3829112"/>
                </a:cubicBezTo>
                <a:cubicBezTo>
                  <a:pt x="2929040" y="3850987"/>
                  <a:pt x="2922390" y="3871308"/>
                  <a:pt x="2911002" y="3888165"/>
                </a:cubicBezTo>
                <a:lnTo>
                  <a:pt x="2896255" y="3900309"/>
                </a:lnTo>
                <a:lnTo>
                  <a:pt x="2896255" y="3954086"/>
                </a:lnTo>
                <a:lnTo>
                  <a:pt x="2911002" y="3966230"/>
                </a:lnTo>
                <a:cubicBezTo>
                  <a:pt x="2922390" y="3983087"/>
                  <a:pt x="2929040" y="4003408"/>
                  <a:pt x="2929040" y="4025283"/>
                </a:cubicBezTo>
                <a:cubicBezTo>
                  <a:pt x="2929040" y="4047158"/>
                  <a:pt x="2922390" y="4067479"/>
                  <a:pt x="2911002" y="4084336"/>
                </a:cubicBezTo>
                <a:lnTo>
                  <a:pt x="2896255" y="4096480"/>
                </a:lnTo>
                <a:lnTo>
                  <a:pt x="2896255" y="4150257"/>
                </a:lnTo>
                <a:lnTo>
                  <a:pt x="2911002" y="4162400"/>
                </a:lnTo>
                <a:cubicBezTo>
                  <a:pt x="2922390" y="4179257"/>
                  <a:pt x="2929040" y="4199579"/>
                  <a:pt x="2929040" y="4221453"/>
                </a:cubicBezTo>
                <a:cubicBezTo>
                  <a:pt x="2929040" y="4243328"/>
                  <a:pt x="2922390" y="4263649"/>
                  <a:pt x="2911002" y="4280506"/>
                </a:cubicBezTo>
                <a:lnTo>
                  <a:pt x="2896255" y="4292650"/>
                </a:lnTo>
                <a:lnTo>
                  <a:pt x="2896255" y="4346427"/>
                </a:lnTo>
                <a:lnTo>
                  <a:pt x="2911002" y="4358571"/>
                </a:lnTo>
                <a:cubicBezTo>
                  <a:pt x="2922390" y="4375428"/>
                  <a:pt x="2929040" y="4395749"/>
                  <a:pt x="2929040" y="4417624"/>
                </a:cubicBezTo>
                <a:cubicBezTo>
                  <a:pt x="2929040" y="4439499"/>
                  <a:pt x="2922390" y="4459820"/>
                  <a:pt x="2911002" y="4476677"/>
                </a:cubicBezTo>
                <a:lnTo>
                  <a:pt x="2896255" y="4488821"/>
                </a:lnTo>
                <a:lnTo>
                  <a:pt x="2896255" y="4542598"/>
                </a:lnTo>
                <a:lnTo>
                  <a:pt x="2911002" y="4554741"/>
                </a:lnTo>
                <a:cubicBezTo>
                  <a:pt x="2922390" y="4571598"/>
                  <a:pt x="2929040" y="4591920"/>
                  <a:pt x="2929040" y="4613794"/>
                </a:cubicBezTo>
                <a:cubicBezTo>
                  <a:pt x="2929040" y="4635669"/>
                  <a:pt x="2922390" y="4655990"/>
                  <a:pt x="2911002" y="4672847"/>
                </a:cubicBezTo>
                <a:lnTo>
                  <a:pt x="2896255" y="4684991"/>
                </a:lnTo>
                <a:lnTo>
                  <a:pt x="2896255" y="4738768"/>
                </a:lnTo>
                <a:lnTo>
                  <a:pt x="2911002" y="4750912"/>
                </a:lnTo>
                <a:cubicBezTo>
                  <a:pt x="2922390" y="4767769"/>
                  <a:pt x="2929040" y="4788090"/>
                  <a:pt x="2929040" y="4809965"/>
                </a:cubicBezTo>
                <a:cubicBezTo>
                  <a:pt x="2929040" y="4831840"/>
                  <a:pt x="2922390" y="4852161"/>
                  <a:pt x="2911002" y="4869018"/>
                </a:cubicBezTo>
                <a:lnTo>
                  <a:pt x="2896255" y="4881162"/>
                </a:lnTo>
                <a:lnTo>
                  <a:pt x="2896255" y="4934939"/>
                </a:lnTo>
                <a:lnTo>
                  <a:pt x="2911002" y="4947082"/>
                </a:lnTo>
                <a:cubicBezTo>
                  <a:pt x="2922390" y="4963939"/>
                  <a:pt x="2929040" y="4984261"/>
                  <a:pt x="2929040" y="5006135"/>
                </a:cubicBezTo>
                <a:cubicBezTo>
                  <a:pt x="2929040" y="5064468"/>
                  <a:pt x="2881753" y="5111755"/>
                  <a:pt x="2823420" y="5111755"/>
                </a:cubicBezTo>
                <a:cubicBezTo>
                  <a:pt x="2794254" y="5111755"/>
                  <a:pt x="2767849" y="5099933"/>
                  <a:pt x="2748736" y="5080820"/>
                </a:cubicBezTo>
                <a:lnTo>
                  <a:pt x="2735705" y="5061492"/>
                </a:lnTo>
                <a:lnTo>
                  <a:pt x="2717232" y="5088890"/>
                </a:lnTo>
                <a:cubicBezTo>
                  <a:pt x="2698119" y="5108004"/>
                  <a:pt x="2671714" y="5119826"/>
                  <a:pt x="2642547" y="5119826"/>
                </a:cubicBezTo>
                <a:cubicBezTo>
                  <a:pt x="2598798" y="5119826"/>
                  <a:pt x="2561262" y="5093227"/>
                  <a:pt x="2545228" y="5055318"/>
                </a:cubicBezTo>
                <a:lnTo>
                  <a:pt x="2544462" y="5051526"/>
                </a:lnTo>
                <a:lnTo>
                  <a:pt x="2543697" y="5055318"/>
                </a:lnTo>
                <a:cubicBezTo>
                  <a:pt x="2527663" y="5093227"/>
                  <a:pt x="2490126" y="5119826"/>
                  <a:pt x="2446377" y="5119826"/>
                </a:cubicBezTo>
                <a:cubicBezTo>
                  <a:pt x="2402628" y="5119826"/>
                  <a:pt x="2365091" y="5093227"/>
                  <a:pt x="2349057" y="5055318"/>
                </a:cubicBezTo>
                <a:lnTo>
                  <a:pt x="2348292" y="5051526"/>
                </a:lnTo>
                <a:lnTo>
                  <a:pt x="2347526" y="5055318"/>
                </a:lnTo>
                <a:cubicBezTo>
                  <a:pt x="2331492" y="5093227"/>
                  <a:pt x="2293956" y="5119826"/>
                  <a:pt x="2250207" y="5119826"/>
                </a:cubicBezTo>
                <a:cubicBezTo>
                  <a:pt x="2206458" y="5119826"/>
                  <a:pt x="2168921" y="5093227"/>
                  <a:pt x="2152887" y="5055318"/>
                </a:cubicBezTo>
                <a:lnTo>
                  <a:pt x="2152121" y="5051526"/>
                </a:lnTo>
                <a:lnTo>
                  <a:pt x="2151356" y="5055318"/>
                </a:lnTo>
                <a:cubicBezTo>
                  <a:pt x="2135322" y="5093227"/>
                  <a:pt x="2097785" y="5119826"/>
                  <a:pt x="2054036" y="5119826"/>
                </a:cubicBezTo>
                <a:cubicBezTo>
                  <a:pt x="2010287" y="5119826"/>
                  <a:pt x="1972750" y="5093227"/>
                  <a:pt x="1956716" y="5055318"/>
                </a:cubicBezTo>
                <a:lnTo>
                  <a:pt x="1955951" y="5051526"/>
                </a:lnTo>
                <a:lnTo>
                  <a:pt x="1955185" y="5055318"/>
                </a:lnTo>
                <a:cubicBezTo>
                  <a:pt x="1939152" y="5093227"/>
                  <a:pt x="1901615" y="5119826"/>
                  <a:pt x="1857866" y="5119826"/>
                </a:cubicBezTo>
                <a:cubicBezTo>
                  <a:pt x="1814117" y="5119826"/>
                  <a:pt x="1776580" y="5093227"/>
                  <a:pt x="1760546" y="5055318"/>
                </a:cubicBezTo>
                <a:lnTo>
                  <a:pt x="1759781" y="5051526"/>
                </a:lnTo>
                <a:lnTo>
                  <a:pt x="1759015" y="5055318"/>
                </a:lnTo>
                <a:cubicBezTo>
                  <a:pt x="1742981" y="5093227"/>
                  <a:pt x="1705445" y="5119826"/>
                  <a:pt x="1661695" y="5119826"/>
                </a:cubicBezTo>
                <a:cubicBezTo>
                  <a:pt x="1617947" y="5119826"/>
                  <a:pt x="1580410" y="5093227"/>
                  <a:pt x="1564376" y="5055318"/>
                </a:cubicBezTo>
                <a:lnTo>
                  <a:pt x="1563610" y="5051527"/>
                </a:lnTo>
                <a:lnTo>
                  <a:pt x="1562845" y="5055318"/>
                </a:lnTo>
                <a:cubicBezTo>
                  <a:pt x="1546811" y="5093227"/>
                  <a:pt x="1509274" y="5119826"/>
                  <a:pt x="1465525" y="5119826"/>
                </a:cubicBezTo>
                <a:cubicBezTo>
                  <a:pt x="1421776" y="5119826"/>
                  <a:pt x="1384239" y="5093227"/>
                  <a:pt x="1368205" y="5055318"/>
                </a:cubicBezTo>
                <a:lnTo>
                  <a:pt x="1367440" y="5051526"/>
                </a:lnTo>
                <a:lnTo>
                  <a:pt x="1366674" y="5055318"/>
                </a:lnTo>
                <a:cubicBezTo>
                  <a:pt x="1350640" y="5093227"/>
                  <a:pt x="1313104" y="5119826"/>
                  <a:pt x="1269355" y="5119826"/>
                </a:cubicBezTo>
                <a:cubicBezTo>
                  <a:pt x="1225606" y="5119826"/>
                  <a:pt x="1188069" y="5093227"/>
                  <a:pt x="1172035" y="5055318"/>
                </a:cubicBezTo>
                <a:lnTo>
                  <a:pt x="1171269" y="5051526"/>
                </a:lnTo>
                <a:lnTo>
                  <a:pt x="1170504" y="5055318"/>
                </a:lnTo>
                <a:cubicBezTo>
                  <a:pt x="1154470" y="5093227"/>
                  <a:pt x="1116934" y="5119826"/>
                  <a:pt x="1073184" y="5119826"/>
                </a:cubicBezTo>
                <a:cubicBezTo>
                  <a:pt x="1029435" y="5119826"/>
                  <a:pt x="991898" y="5093227"/>
                  <a:pt x="975864" y="5055318"/>
                </a:cubicBezTo>
                <a:lnTo>
                  <a:pt x="975099" y="5051526"/>
                </a:lnTo>
                <a:lnTo>
                  <a:pt x="974333" y="5055318"/>
                </a:lnTo>
                <a:cubicBezTo>
                  <a:pt x="958300" y="5093227"/>
                  <a:pt x="920763" y="5119826"/>
                  <a:pt x="877014" y="5119826"/>
                </a:cubicBezTo>
                <a:cubicBezTo>
                  <a:pt x="833265" y="5119826"/>
                  <a:pt x="795728" y="5093227"/>
                  <a:pt x="779694" y="5055318"/>
                </a:cubicBezTo>
                <a:lnTo>
                  <a:pt x="778928" y="5051526"/>
                </a:lnTo>
                <a:lnTo>
                  <a:pt x="778163" y="5055318"/>
                </a:lnTo>
                <a:cubicBezTo>
                  <a:pt x="762129" y="5093227"/>
                  <a:pt x="724593" y="5119826"/>
                  <a:pt x="680843" y="5119826"/>
                </a:cubicBezTo>
                <a:cubicBezTo>
                  <a:pt x="637094" y="5119826"/>
                  <a:pt x="599558" y="5093227"/>
                  <a:pt x="583523" y="5055318"/>
                </a:cubicBezTo>
                <a:lnTo>
                  <a:pt x="582758" y="5051526"/>
                </a:lnTo>
                <a:lnTo>
                  <a:pt x="581992" y="5055318"/>
                </a:lnTo>
                <a:cubicBezTo>
                  <a:pt x="565959" y="5093227"/>
                  <a:pt x="528422" y="5119826"/>
                  <a:pt x="484673" y="5119826"/>
                </a:cubicBezTo>
                <a:cubicBezTo>
                  <a:pt x="440924" y="5119826"/>
                  <a:pt x="403387" y="5093227"/>
                  <a:pt x="387353" y="5055318"/>
                </a:cubicBezTo>
                <a:lnTo>
                  <a:pt x="386587" y="5051526"/>
                </a:lnTo>
                <a:lnTo>
                  <a:pt x="385822" y="5055318"/>
                </a:lnTo>
                <a:cubicBezTo>
                  <a:pt x="369788" y="5093227"/>
                  <a:pt x="332251" y="5119826"/>
                  <a:pt x="288502" y="5119826"/>
                </a:cubicBezTo>
                <a:cubicBezTo>
                  <a:pt x="259336" y="5119826"/>
                  <a:pt x="232931" y="5108004"/>
                  <a:pt x="213818" y="5088890"/>
                </a:cubicBezTo>
                <a:lnTo>
                  <a:pt x="194341" y="5060002"/>
                </a:lnTo>
                <a:lnTo>
                  <a:pt x="180305" y="5080820"/>
                </a:lnTo>
                <a:cubicBezTo>
                  <a:pt x="161191" y="5099933"/>
                  <a:pt x="134786" y="5111755"/>
                  <a:pt x="105620" y="5111755"/>
                </a:cubicBezTo>
                <a:cubicBezTo>
                  <a:pt x="47288" y="5111755"/>
                  <a:pt x="0" y="5064468"/>
                  <a:pt x="0" y="5006135"/>
                </a:cubicBezTo>
                <a:cubicBezTo>
                  <a:pt x="0" y="4962386"/>
                  <a:pt x="26599" y="4924850"/>
                  <a:pt x="64508" y="4908816"/>
                </a:cubicBezTo>
                <a:lnTo>
                  <a:pt x="68300" y="4908050"/>
                </a:lnTo>
                <a:lnTo>
                  <a:pt x="64508" y="4907285"/>
                </a:lnTo>
                <a:cubicBezTo>
                  <a:pt x="26599" y="4891250"/>
                  <a:pt x="0" y="4853714"/>
                  <a:pt x="0" y="4809965"/>
                </a:cubicBezTo>
                <a:cubicBezTo>
                  <a:pt x="0" y="4766215"/>
                  <a:pt x="26599" y="4728679"/>
                  <a:pt x="64508" y="4712645"/>
                </a:cubicBezTo>
                <a:lnTo>
                  <a:pt x="68300" y="4711880"/>
                </a:lnTo>
                <a:lnTo>
                  <a:pt x="64508" y="4711114"/>
                </a:lnTo>
                <a:cubicBezTo>
                  <a:pt x="26599" y="4695080"/>
                  <a:pt x="0" y="4657543"/>
                  <a:pt x="0" y="4613794"/>
                </a:cubicBezTo>
                <a:cubicBezTo>
                  <a:pt x="0" y="4570045"/>
                  <a:pt x="26599" y="4532509"/>
                  <a:pt x="64508" y="4516475"/>
                </a:cubicBezTo>
                <a:lnTo>
                  <a:pt x="68300" y="4515709"/>
                </a:lnTo>
                <a:lnTo>
                  <a:pt x="64508" y="4514944"/>
                </a:lnTo>
                <a:cubicBezTo>
                  <a:pt x="26599" y="4498910"/>
                  <a:pt x="0" y="4461373"/>
                  <a:pt x="0" y="4417624"/>
                </a:cubicBezTo>
                <a:cubicBezTo>
                  <a:pt x="0" y="4373874"/>
                  <a:pt x="26599" y="4336338"/>
                  <a:pt x="64508" y="4320304"/>
                </a:cubicBezTo>
                <a:lnTo>
                  <a:pt x="68300" y="4319539"/>
                </a:lnTo>
                <a:lnTo>
                  <a:pt x="64508" y="4318773"/>
                </a:lnTo>
                <a:cubicBezTo>
                  <a:pt x="26599" y="4302739"/>
                  <a:pt x="0" y="4265202"/>
                  <a:pt x="0" y="4221453"/>
                </a:cubicBezTo>
                <a:cubicBezTo>
                  <a:pt x="0" y="4177704"/>
                  <a:pt x="26599" y="4140168"/>
                  <a:pt x="64508" y="4124134"/>
                </a:cubicBezTo>
                <a:lnTo>
                  <a:pt x="68300" y="4123368"/>
                </a:lnTo>
                <a:lnTo>
                  <a:pt x="64508" y="4122603"/>
                </a:lnTo>
                <a:cubicBezTo>
                  <a:pt x="26599" y="4106569"/>
                  <a:pt x="0" y="4069032"/>
                  <a:pt x="0" y="4025283"/>
                </a:cubicBezTo>
                <a:cubicBezTo>
                  <a:pt x="0" y="3981534"/>
                  <a:pt x="26599" y="3943997"/>
                  <a:pt x="64508" y="3927963"/>
                </a:cubicBezTo>
                <a:lnTo>
                  <a:pt x="68300" y="3927198"/>
                </a:lnTo>
                <a:lnTo>
                  <a:pt x="64508" y="3926432"/>
                </a:lnTo>
                <a:cubicBezTo>
                  <a:pt x="26599" y="3910398"/>
                  <a:pt x="0" y="3872861"/>
                  <a:pt x="0" y="3829112"/>
                </a:cubicBezTo>
                <a:cubicBezTo>
                  <a:pt x="0" y="3785363"/>
                  <a:pt x="26599" y="3747827"/>
                  <a:pt x="64508" y="3731793"/>
                </a:cubicBezTo>
                <a:lnTo>
                  <a:pt x="68299" y="3731027"/>
                </a:lnTo>
                <a:lnTo>
                  <a:pt x="64508" y="3730262"/>
                </a:lnTo>
                <a:cubicBezTo>
                  <a:pt x="26599" y="3714228"/>
                  <a:pt x="0" y="3676691"/>
                  <a:pt x="0" y="3632942"/>
                </a:cubicBezTo>
                <a:cubicBezTo>
                  <a:pt x="0" y="3589193"/>
                  <a:pt x="26599" y="3551656"/>
                  <a:pt x="64508" y="3535622"/>
                </a:cubicBezTo>
                <a:lnTo>
                  <a:pt x="68300" y="3534857"/>
                </a:lnTo>
                <a:lnTo>
                  <a:pt x="64508" y="3534091"/>
                </a:lnTo>
                <a:cubicBezTo>
                  <a:pt x="26599" y="3518057"/>
                  <a:pt x="0" y="3480521"/>
                  <a:pt x="0" y="3436772"/>
                </a:cubicBezTo>
                <a:cubicBezTo>
                  <a:pt x="0" y="3393023"/>
                  <a:pt x="26599" y="3355486"/>
                  <a:pt x="64508" y="3339452"/>
                </a:cubicBezTo>
                <a:lnTo>
                  <a:pt x="68300" y="3338687"/>
                </a:lnTo>
                <a:lnTo>
                  <a:pt x="64508" y="3337921"/>
                </a:lnTo>
                <a:cubicBezTo>
                  <a:pt x="26599" y="3321887"/>
                  <a:pt x="0" y="3284350"/>
                  <a:pt x="0" y="3240601"/>
                </a:cubicBezTo>
                <a:cubicBezTo>
                  <a:pt x="0" y="3196852"/>
                  <a:pt x="26599" y="3159316"/>
                  <a:pt x="64508" y="3143282"/>
                </a:cubicBezTo>
                <a:lnTo>
                  <a:pt x="68300" y="3142516"/>
                </a:lnTo>
                <a:lnTo>
                  <a:pt x="64508" y="3141751"/>
                </a:lnTo>
                <a:cubicBezTo>
                  <a:pt x="26599" y="3125717"/>
                  <a:pt x="0" y="3088180"/>
                  <a:pt x="0" y="3044431"/>
                </a:cubicBezTo>
                <a:cubicBezTo>
                  <a:pt x="0" y="3000682"/>
                  <a:pt x="26599" y="2963145"/>
                  <a:pt x="64508" y="2947111"/>
                </a:cubicBezTo>
                <a:lnTo>
                  <a:pt x="68300" y="2946346"/>
                </a:lnTo>
                <a:lnTo>
                  <a:pt x="64508" y="2945580"/>
                </a:lnTo>
                <a:cubicBezTo>
                  <a:pt x="26599" y="2929546"/>
                  <a:pt x="0" y="2892009"/>
                  <a:pt x="0" y="2848260"/>
                </a:cubicBezTo>
                <a:cubicBezTo>
                  <a:pt x="0" y="2804511"/>
                  <a:pt x="26599" y="2766975"/>
                  <a:pt x="64508" y="2750941"/>
                </a:cubicBezTo>
                <a:lnTo>
                  <a:pt x="68300" y="2750175"/>
                </a:lnTo>
                <a:lnTo>
                  <a:pt x="64508" y="2749410"/>
                </a:lnTo>
                <a:cubicBezTo>
                  <a:pt x="26599" y="2733376"/>
                  <a:pt x="0" y="2695839"/>
                  <a:pt x="0" y="2652090"/>
                </a:cubicBezTo>
                <a:cubicBezTo>
                  <a:pt x="0" y="2622924"/>
                  <a:pt x="11822" y="2596519"/>
                  <a:pt x="30935" y="2577405"/>
                </a:cubicBezTo>
                <a:lnTo>
                  <a:pt x="62865" y="2555878"/>
                </a:lnTo>
                <a:lnTo>
                  <a:pt x="30935" y="2534350"/>
                </a:lnTo>
                <a:cubicBezTo>
                  <a:pt x="11822" y="2515236"/>
                  <a:pt x="0" y="2488831"/>
                  <a:pt x="0" y="2459665"/>
                </a:cubicBezTo>
                <a:cubicBezTo>
                  <a:pt x="0" y="2415916"/>
                  <a:pt x="26599" y="2378379"/>
                  <a:pt x="64508" y="2362345"/>
                </a:cubicBezTo>
                <a:lnTo>
                  <a:pt x="68300" y="2361580"/>
                </a:lnTo>
                <a:lnTo>
                  <a:pt x="64508" y="2360814"/>
                </a:lnTo>
                <a:cubicBezTo>
                  <a:pt x="26599" y="2344780"/>
                  <a:pt x="0" y="2307244"/>
                  <a:pt x="0" y="2263495"/>
                </a:cubicBezTo>
                <a:cubicBezTo>
                  <a:pt x="0" y="2219745"/>
                  <a:pt x="26599" y="2182208"/>
                  <a:pt x="64508" y="2166175"/>
                </a:cubicBezTo>
                <a:lnTo>
                  <a:pt x="68300" y="2165409"/>
                </a:lnTo>
                <a:lnTo>
                  <a:pt x="64508" y="2164644"/>
                </a:lnTo>
                <a:cubicBezTo>
                  <a:pt x="26599" y="2148610"/>
                  <a:pt x="0" y="2111073"/>
                  <a:pt x="0" y="2067324"/>
                </a:cubicBezTo>
                <a:cubicBezTo>
                  <a:pt x="0" y="2023575"/>
                  <a:pt x="26599" y="1986038"/>
                  <a:pt x="64508" y="1970004"/>
                </a:cubicBezTo>
                <a:lnTo>
                  <a:pt x="68300" y="1969239"/>
                </a:lnTo>
                <a:lnTo>
                  <a:pt x="64508" y="1968473"/>
                </a:lnTo>
                <a:cubicBezTo>
                  <a:pt x="26599" y="1952439"/>
                  <a:pt x="0" y="1914903"/>
                  <a:pt x="0" y="1871154"/>
                </a:cubicBezTo>
                <a:cubicBezTo>
                  <a:pt x="0" y="1827404"/>
                  <a:pt x="26599" y="1789867"/>
                  <a:pt x="64508" y="1773834"/>
                </a:cubicBezTo>
                <a:lnTo>
                  <a:pt x="68300" y="1773068"/>
                </a:lnTo>
                <a:lnTo>
                  <a:pt x="64508" y="1772303"/>
                </a:lnTo>
                <a:cubicBezTo>
                  <a:pt x="26599" y="1756269"/>
                  <a:pt x="0" y="1718732"/>
                  <a:pt x="0" y="1674983"/>
                </a:cubicBezTo>
                <a:cubicBezTo>
                  <a:pt x="0" y="1631234"/>
                  <a:pt x="26599" y="1593697"/>
                  <a:pt x="64508" y="1577663"/>
                </a:cubicBezTo>
                <a:lnTo>
                  <a:pt x="68300" y="1576898"/>
                </a:lnTo>
                <a:lnTo>
                  <a:pt x="64508" y="1576132"/>
                </a:lnTo>
                <a:cubicBezTo>
                  <a:pt x="26599" y="1560098"/>
                  <a:pt x="0" y="1522562"/>
                  <a:pt x="0" y="1478813"/>
                </a:cubicBezTo>
                <a:cubicBezTo>
                  <a:pt x="0" y="1435063"/>
                  <a:pt x="26599" y="1397527"/>
                  <a:pt x="64508" y="1381493"/>
                </a:cubicBezTo>
                <a:lnTo>
                  <a:pt x="68300" y="1380727"/>
                </a:lnTo>
                <a:lnTo>
                  <a:pt x="64508" y="1379962"/>
                </a:lnTo>
                <a:cubicBezTo>
                  <a:pt x="26599" y="1363928"/>
                  <a:pt x="0" y="1326391"/>
                  <a:pt x="0" y="1282642"/>
                </a:cubicBezTo>
                <a:cubicBezTo>
                  <a:pt x="0" y="1238894"/>
                  <a:pt x="26599" y="1201357"/>
                  <a:pt x="64508" y="1185323"/>
                </a:cubicBezTo>
                <a:lnTo>
                  <a:pt x="68299" y="1184558"/>
                </a:lnTo>
                <a:lnTo>
                  <a:pt x="64508" y="1183792"/>
                </a:lnTo>
                <a:cubicBezTo>
                  <a:pt x="26599" y="1167758"/>
                  <a:pt x="0" y="1130221"/>
                  <a:pt x="0" y="1086473"/>
                </a:cubicBezTo>
                <a:cubicBezTo>
                  <a:pt x="0" y="1042723"/>
                  <a:pt x="26599" y="1005187"/>
                  <a:pt x="64508" y="989152"/>
                </a:cubicBezTo>
                <a:lnTo>
                  <a:pt x="68300" y="988387"/>
                </a:lnTo>
                <a:lnTo>
                  <a:pt x="64508" y="987621"/>
                </a:lnTo>
                <a:cubicBezTo>
                  <a:pt x="26599" y="971587"/>
                  <a:pt x="0" y="934051"/>
                  <a:pt x="0" y="890302"/>
                </a:cubicBezTo>
                <a:cubicBezTo>
                  <a:pt x="0" y="846553"/>
                  <a:pt x="26599" y="809016"/>
                  <a:pt x="64508" y="792982"/>
                </a:cubicBezTo>
                <a:lnTo>
                  <a:pt x="68300" y="792217"/>
                </a:lnTo>
                <a:lnTo>
                  <a:pt x="64508" y="791452"/>
                </a:lnTo>
                <a:cubicBezTo>
                  <a:pt x="26599" y="775417"/>
                  <a:pt x="0" y="737881"/>
                  <a:pt x="0" y="694132"/>
                </a:cubicBezTo>
                <a:cubicBezTo>
                  <a:pt x="0" y="650383"/>
                  <a:pt x="26599" y="612846"/>
                  <a:pt x="64508" y="596812"/>
                </a:cubicBezTo>
                <a:lnTo>
                  <a:pt x="68300" y="596046"/>
                </a:lnTo>
                <a:lnTo>
                  <a:pt x="64508" y="595281"/>
                </a:lnTo>
                <a:cubicBezTo>
                  <a:pt x="26599" y="579247"/>
                  <a:pt x="0" y="541710"/>
                  <a:pt x="0" y="497961"/>
                </a:cubicBezTo>
                <a:cubicBezTo>
                  <a:pt x="0" y="454212"/>
                  <a:pt x="26599" y="416676"/>
                  <a:pt x="64508" y="400642"/>
                </a:cubicBezTo>
                <a:lnTo>
                  <a:pt x="68300" y="399876"/>
                </a:lnTo>
                <a:lnTo>
                  <a:pt x="64508" y="399111"/>
                </a:lnTo>
                <a:cubicBezTo>
                  <a:pt x="26599" y="383076"/>
                  <a:pt x="0" y="345540"/>
                  <a:pt x="0" y="301791"/>
                </a:cubicBezTo>
                <a:cubicBezTo>
                  <a:pt x="0" y="258041"/>
                  <a:pt x="26599" y="220505"/>
                  <a:pt x="64508" y="204471"/>
                </a:cubicBezTo>
                <a:lnTo>
                  <a:pt x="68300" y="203706"/>
                </a:lnTo>
                <a:lnTo>
                  <a:pt x="64508" y="202940"/>
                </a:lnTo>
                <a:cubicBezTo>
                  <a:pt x="26599" y="186906"/>
                  <a:pt x="0" y="149369"/>
                  <a:pt x="0" y="105620"/>
                </a:cubicBezTo>
                <a:cubicBezTo>
                  <a:pt x="0" y="47288"/>
                  <a:pt x="47288" y="0"/>
                  <a:pt x="105620" y="0"/>
                </a:cubicBezTo>
                <a:cubicBezTo>
                  <a:pt x="134786" y="0"/>
                  <a:pt x="161191" y="11822"/>
                  <a:pt x="180305" y="30936"/>
                </a:cubicBezTo>
                <a:lnTo>
                  <a:pt x="197061" y="55789"/>
                </a:lnTo>
                <a:lnTo>
                  <a:pt x="213817" y="30936"/>
                </a:lnTo>
                <a:cubicBezTo>
                  <a:pt x="232930" y="11823"/>
                  <a:pt x="259335" y="1"/>
                  <a:pt x="288502" y="1"/>
                </a:cubicBezTo>
                <a:cubicBezTo>
                  <a:pt x="332250" y="1"/>
                  <a:pt x="369787" y="26600"/>
                  <a:pt x="385821" y="64509"/>
                </a:cubicBezTo>
                <a:lnTo>
                  <a:pt x="386586" y="68300"/>
                </a:lnTo>
                <a:lnTo>
                  <a:pt x="387352" y="64509"/>
                </a:lnTo>
                <a:cubicBezTo>
                  <a:pt x="403386" y="26600"/>
                  <a:pt x="440923" y="1"/>
                  <a:pt x="484672" y="1"/>
                </a:cubicBezTo>
                <a:cubicBezTo>
                  <a:pt x="528421" y="1"/>
                  <a:pt x="565958" y="26600"/>
                  <a:pt x="581991" y="64509"/>
                </a:cubicBezTo>
                <a:lnTo>
                  <a:pt x="582757" y="68300"/>
                </a:lnTo>
                <a:lnTo>
                  <a:pt x="583522" y="64509"/>
                </a:lnTo>
                <a:cubicBezTo>
                  <a:pt x="599557" y="26600"/>
                  <a:pt x="637093" y="1"/>
                  <a:pt x="680842" y="1"/>
                </a:cubicBezTo>
                <a:cubicBezTo>
                  <a:pt x="724592" y="1"/>
                  <a:pt x="762128" y="26600"/>
                  <a:pt x="778162" y="64509"/>
                </a:cubicBezTo>
                <a:lnTo>
                  <a:pt x="778927" y="68300"/>
                </a:lnTo>
                <a:lnTo>
                  <a:pt x="779693" y="64509"/>
                </a:lnTo>
                <a:cubicBezTo>
                  <a:pt x="795727" y="26600"/>
                  <a:pt x="833264" y="1"/>
                  <a:pt x="877013" y="1"/>
                </a:cubicBezTo>
                <a:cubicBezTo>
                  <a:pt x="920762" y="1"/>
                  <a:pt x="958299" y="26600"/>
                  <a:pt x="974332" y="64509"/>
                </a:cubicBezTo>
                <a:lnTo>
                  <a:pt x="975098" y="68300"/>
                </a:lnTo>
                <a:lnTo>
                  <a:pt x="975863" y="64509"/>
                </a:lnTo>
                <a:cubicBezTo>
                  <a:pt x="991897" y="26600"/>
                  <a:pt x="1029434" y="1"/>
                  <a:pt x="1073183" y="1"/>
                </a:cubicBezTo>
                <a:cubicBezTo>
                  <a:pt x="1116933" y="1"/>
                  <a:pt x="1154469" y="26600"/>
                  <a:pt x="1170503" y="64509"/>
                </a:cubicBezTo>
                <a:lnTo>
                  <a:pt x="1171268" y="68300"/>
                </a:lnTo>
                <a:lnTo>
                  <a:pt x="1172034" y="64509"/>
                </a:lnTo>
                <a:cubicBezTo>
                  <a:pt x="1188068" y="26600"/>
                  <a:pt x="1225605" y="1"/>
                  <a:pt x="1269354" y="1"/>
                </a:cubicBezTo>
                <a:cubicBezTo>
                  <a:pt x="1313103" y="1"/>
                  <a:pt x="1350639" y="26600"/>
                  <a:pt x="1366673" y="64509"/>
                </a:cubicBezTo>
                <a:lnTo>
                  <a:pt x="1367439" y="68300"/>
                </a:lnTo>
                <a:lnTo>
                  <a:pt x="1368204" y="64509"/>
                </a:lnTo>
                <a:cubicBezTo>
                  <a:pt x="1384238" y="26600"/>
                  <a:pt x="1421775" y="1"/>
                  <a:pt x="1465524" y="1"/>
                </a:cubicBezTo>
                <a:cubicBezTo>
                  <a:pt x="1509273" y="1"/>
                  <a:pt x="1546810" y="26600"/>
                  <a:pt x="1562844" y="64509"/>
                </a:cubicBezTo>
                <a:lnTo>
                  <a:pt x="1563609" y="68300"/>
                </a:lnTo>
                <a:lnTo>
                  <a:pt x="1564375" y="64509"/>
                </a:lnTo>
                <a:cubicBezTo>
                  <a:pt x="1580409" y="26600"/>
                  <a:pt x="1617946" y="1"/>
                  <a:pt x="1661694" y="1"/>
                </a:cubicBezTo>
                <a:cubicBezTo>
                  <a:pt x="1705444" y="1"/>
                  <a:pt x="1742980" y="26600"/>
                  <a:pt x="1759014" y="64509"/>
                </a:cubicBezTo>
                <a:lnTo>
                  <a:pt x="1759780" y="68300"/>
                </a:lnTo>
                <a:lnTo>
                  <a:pt x="1760545" y="64509"/>
                </a:lnTo>
                <a:cubicBezTo>
                  <a:pt x="1776579" y="26600"/>
                  <a:pt x="1814116" y="1"/>
                  <a:pt x="1857865" y="1"/>
                </a:cubicBezTo>
                <a:cubicBezTo>
                  <a:pt x="1901614" y="1"/>
                  <a:pt x="1939151" y="26600"/>
                  <a:pt x="1955184" y="64509"/>
                </a:cubicBezTo>
                <a:lnTo>
                  <a:pt x="1955950" y="68300"/>
                </a:lnTo>
                <a:lnTo>
                  <a:pt x="1956715" y="64509"/>
                </a:lnTo>
                <a:cubicBezTo>
                  <a:pt x="1972749" y="26600"/>
                  <a:pt x="2010286" y="1"/>
                  <a:pt x="2054035" y="1"/>
                </a:cubicBezTo>
                <a:cubicBezTo>
                  <a:pt x="2097784" y="1"/>
                  <a:pt x="2135321" y="26600"/>
                  <a:pt x="2151355" y="64509"/>
                </a:cubicBezTo>
                <a:lnTo>
                  <a:pt x="2152120" y="68300"/>
                </a:lnTo>
                <a:lnTo>
                  <a:pt x="2152886" y="64509"/>
                </a:lnTo>
                <a:cubicBezTo>
                  <a:pt x="2168920" y="26600"/>
                  <a:pt x="2206457" y="1"/>
                  <a:pt x="2250206" y="1"/>
                </a:cubicBezTo>
                <a:cubicBezTo>
                  <a:pt x="2293955" y="1"/>
                  <a:pt x="2331491" y="26600"/>
                  <a:pt x="2347525" y="64509"/>
                </a:cubicBezTo>
                <a:lnTo>
                  <a:pt x="2348291" y="68300"/>
                </a:lnTo>
                <a:lnTo>
                  <a:pt x="2349056" y="64509"/>
                </a:lnTo>
                <a:cubicBezTo>
                  <a:pt x="2365090" y="26600"/>
                  <a:pt x="2402627" y="1"/>
                  <a:pt x="2446376" y="1"/>
                </a:cubicBezTo>
                <a:cubicBezTo>
                  <a:pt x="2490125" y="1"/>
                  <a:pt x="2527662" y="26600"/>
                  <a:pt x="2543696" y="64509"/>
                </a:cubicBezTo>
                <a:lnTo>
                  <a:pt x="2544461" y="68300"/>
                </a:lnTo>
                <a:lnTo>
                  <a:pt x="2545227" y="64509"/>
                </a:lnTo>
                <a:cubicBezTo>
                  <a:pt x="2561261" y="26600"/>
                  <a:pt x="2598797" y="1"/>
                  <a:pt x="2642546" y="1"/>
                </a:cubicBezTo>
                <a:cubicBezTo>
                  <a:pt x="2675358" y="1"/>
                  <a:pt x="2704676" y="14963"/>
                  <a:pt x="2724048" y="38437"/>
                </a:cubicBezTo>
                <a:lnTo>
                  <a:pt x="2733346" y="53761"/>
                </a:lnTo>
                <a:lnTo>
                  <a:pt x="2748736" y="30935"/>
                </a:lnTo>
                <a:cubicBezTo>
                  <a:pt x="2767849" y="11822"/>
                  <a:pt x="2794254" y="0"/>
                  <a:pt x="2823420" y="0"/>
                </a:cubicBezTo>
                <a:close/>
              </a:path>
            </a:pathLst>
          </a:custGeom>
          <a:solidFill>
            <a:schemeClr val="bg1"/>
          </a:solidFill>
          <a:ln w="76200" cmpd="thickThin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10" name="フリーフォーム: 図形 9"/>
          <p:cNvSpPr/>
          <p:nvPr/>
        </p:nvSpPr>
        <p:spPr bwMode="auto">
          <a:xfrm>
            <a:off x="7605970" y="2483895"/>
            <a:ext cx="1247153" cy="1838991"/>
          </a:xfrm>
          <a:custGeom>
            <a:avLst/>
            <a:gdLst>
              <a:gd name="connsiteX0" fmla="*/ 265300 w 1741115"/>
              <a:gd name="connsiteY0" fmla="*/ 0 h 2567363"/>
              <a:gd name="connsiteX1" fmla="*/ 363578 w 1741115"/>
              <a:gd name="connsiteY1" fmla="*/ 65143 h 2567363"/>
              <a:gd name="connsiteX2" fmla="*/ 363990 w 1741115"/>
              <a:gd name="connsiteY2" fmla="*/ 67180 h 2567363"/>
              <a:gd name="connsiteX3" fmla="*/ 364401 w 1741115"/>
              <a:gd name="connsiteY3" fmla="*/ 65143 h 2567363"/>
              <a:gd name="connsiteX4" fmla="*/ 462679 w 1741115"/>
              <a:gd name="connsiteY4" fmla="*/ 0 h 2567363"/>
              <a:gd name="connsiteX5" fmla="*/ 560957 w 1741115"/>
              <a:gd name="connsiteY5" fmla="*/ 65143 h 2567363"/>
              <a:gd name="connsiteX6" fmla="*/ 561369 w 1741115"/>
              <a:gd name="connsiteY6" fmla="*/ 67180 h 2567363"/>
              <a:gd name="connsiteX7" fmla="*/ 561780 w 1741115"/>
              <a:gd name="connsiteY7" fmla="*/ 65143 h 2567363"/>
              <a:gd name="connsiteX8" fmla="*/ 660058 w 1741115"/>
              <a:gd name="connsiteY8" fmla="*/ 0 h 2567363"/>
              <a:gd name="connsiteX9" fmla="*/ 758336 w 1741115"/>
              <a:gd name="connsiteY9" fmla="*/ 65143 h 2567363"/>
              <a:gd name="connsiteX10" fmla="*/ 758748 w 1741115"/>
              <a:gd name="connsiteY10" fmla="*/ 67180 h 2567363"/>
              <a:gd name="connsiteX11" fmla="*/ 759159 w 1741115"/>
              <a:gd name="connsiteY11" fmla="*/ 65143 h 2567363"/>
              <a:gd name="connsiteX12" fmla="*/ 857437 w 1741115"/>
              <a:gd name="connsiteY12" fmla="*/ 0 h 2567363"/>
              <a:gd name="connsiteX13" fmla="*/ 955715 w 1741115"/>
              <a:gd name="connsiteY13" fmla="*/ 65143 h 2567363"/>
              <a:gd name="connsiteX14" fmla="*/ 956127 w 1741115"/>
              <a:gd name="connsiteY14" fmla="*/ 67180 h 2567363"/>
              <a:gd name="connsiteX15" fmla="*/ 956538 w 1741115"/>
              <a:gd name="connsiteY15" fmla="*/ 65143 h 2567363"/>
              <a:gd name="connsiteX16" fmla="*/ 1054816 w 1741115"/>
              <a:gd name="connsiteY16" fmla="*/ 0 h 2567363"/>
              <a:gd name="connsiteX17" fmla="*/ 1153094 w 1741115"/>
              <a:gd name="connsiteY17" fmla="*/ 65143 h 2567363"/>
              <a:gd name="connsiteX18" fmla="*/ 1153506 w 1741115"/>
              <a:gd name="connsiteY18" fmla="*/ 67180 h 2567363"/>
              <a:gd name="connsiteX19" fmla="*/ 1153917 w 1741115"/>
              <a:gd name="connsiteY19" fmla="*/ 65143 h 2567363"/>
              <a:gd name="connsiteX20" fmla="*/ 1252195 w 1741115"/>
              <a:gd name="connsiteY20" fmla="*/ 0 h 2567363"/>
              <a:gd name="connsiteX21" fmla="*/ 1350473 w 1741115"/>
              <a:gd name="connsiteY21" fmla="*/ 65143 h 2567363"/>
              <a:gd name="connsiteX22" fmla="*/ 1350885 w 1741115"/>
              <a:gd name="connsiteY22" fmla="*/ 67183 h 2567363"/>
              <a:gd name="connsiteX23" fmla="*/ 1351297 w 1741115"/>
              <a:gd name="connsiteY23" fmla="*/ 65143 h 2567363"/>
              <a:gd name="connsiteX24" fmla="*/ 1449575 w 1741115"/>
              <a:gd name="connsiteY24" fmla="*/ 0 h 2567363"/>
              <a:gd name="connsiteX25" fmla="*/ 1524995 w 1741115"/>
              <a:gd name="connsiteY25" fmla="*/ 31240 h 2567363"/>
              <a:gd name="connsiteX26" fmla="*/ 1543501 w 1741115"/>
              <a:gd name="connsiteY26" fmla="*/ 58687 h 2567363"/>
              <a:gd name="connsiteX27" fmla="*/ 1560811 w 1741115"/>
              <a:gd name="connsiteY27" fmla="*/ 33014 h 2567363"/>
              <a:gd name="connsiteX28" fmla="*/ 1635495 w 1741115"/>
              <a:gd name="connsiteY28" fmla="*/ 2078 h 2567363"/>
              <a:gd name="connsiteX29" fmla="*/ 1741115 w 1741115"/>
              <a:gd name="connsiteY29" fmla="*/ 107698 h 2567363"/>
              <a:gd name="connsiteX30" fmla="*/ 1676607 w 1741115"/>
              <a:gd name="connsiteY30" fmla="*/ 205018 h 2567363"/>
              <a:gd name="connsiteX31" fmla="*/ 1672816 w 1741115"/>
              <a:gd name="connsiteY31" fmla="*/ 205783 h 2567363"/>
              <a:gd name="connsiteX32" fmla="*/ 1676607 w 1741115"/>
              <a:gd name="connsiteY32" fmla="*/ 206549 h 2567363"/>
              <a:gd name="connsiteX33" fmla="*/ 1741115 w 1741115"/>
              <a:gd name="connsiteY33" fmla="*/ 303868 h 2567363"/>
              <a:gd name="connsiteX34" fmla="*/ 1676607 w 1741115"/>
              <a:gd name="connsiteY34" fmla="*/ 401188 h 2567363"/>
              <a:gd name="connsiteX35" fmla="*/ 1672816 w 1741115"/>
              <a:gd name="connsiteY35" fmla="*/ 401954 h 2567363"/>
              <a:gd name="connsiteX36" fmla="*/ 1676607 w 1741115"/>
              <a:gd name="connsiteY36" fmla="*/ 402719 h 2567363"/>
              <a:gd name="connsiteX37" fmla="*/ 1741115 w 1741115"/>
              <a:gd name="connsiteY37" fmla="*/ 500039 h 2567363"/>
              <a:gd name="connsiteX38" fmla="*/ 1676607 w 1741115"/>
              <a:gd name="connsiteY38" fmla="*/ 597359 h 2567363"/>
              <a:gd name="connsiteX39" fmla="*/ 1672816 w 1741115"/>
              <a:gd name="connsiteY39" fmla="*/ 598124 h 2567363"/>
              <a:gd name="connsiteX40" fmla="*/ 1676607 w 1741115"/>
              <a:gd name="connsiteY40" fmla="*/ 598890 h 2567363"/>
              <a:gd name="connsiteX41" fmla="*/ 1741115 w 1741115"/>
              <a:gd name="connsiteY41" fmla="*/ 696209 h 2567363"/>
              <a:gd name="connsiteX42" fmla="*/ 1676607 w 1741115"/>
              <a:gd name="connsiteY42" fmla="*/ 793529 h 2567363"/>
              <a:gd name="connsiteX43" fmla="*/ 1672816 w 1741115"/>
              <a:gd name="connsiteY43" fmla="*/ 794295 h 2567363"/>
              <a:gd name="connsiteX44" fmla="*/ 1676607 w 1741115"/>
              <a:gd name="connsiteY44" fmla="*/ 795060 h 2567363"/>
              <a:gd name="connsiteX45" fmla="*/ 1741115 w 1741115"/>
              <a:gd name="connsiteY45" fmla="*/ 892379 h 2567363"/>
              <a:gd name="connsiteX46" fmla="*/ 1676607 w 1741115"/>
              <a:gd name="connsiteY46" fmla="*/ 989699 h 2567363"/>
              <a:gd name="connsiteX47" fmla="*/ 1672816 w 1741115"/>
              <a:gd name="connsiteY47" fmla="*/ 990465 h 2567363"/>
              <a:gd name="connsiteX48" fmla="*/ 1676607 w 1741115"/>
              <a:gd name="connsiteY48" fmla="*/ 991230 h 2567363"/>
              <a:gd name="connsiteX49" fmla="*/ 1741115 w 1741115"/>
              <a:gd name="connsiteY49" fmla="*/ 1088550 h 2567363"/>
              <a:gd name="connsiteX50" fmla="*/ 1676607 w 1741115"/>
              <a:gd name="connsiteY50" fmla="*/ 1185870 h 2567363"/>
              <a:gd name="connsiteX51" fmla="*/ 1672816 w 1741115"/>
              <a:gd name="connsiteY51" fmla="*/ 1186635 h 2567363"/>
              <a:gd name="connsiteX52" fmla="*/ 1676607 w 1741115"/>
              <a:gd name="connsiteY52" fmla="*/ 1187401 h 2567363"/>
              <a:gd name="connsiteX53" fmla="*/ 1741115 w 1741115"/>
              <a:gd name="connsiteY53" fmla="*/ 1284720 h 2567363"/>
              <a:gd name="connsiteX54" fmla="*/ 1676607 w 1741115"/>
              <a:gd name="connsiteY54" fmla="*/ 1382040 h 2567363"/>
              <a:gd name="connsiteX55" fmla="*/ 1672816 w 1741115"/>
              <a:gd name="connsiteY55" fmla="*/ 1382806 h 2567363"/>
              <a:gd name="connsiteX56" fmla="*/ 1676607 w 1741115"/>
              <a:gd name="connsiteY56" fmla="*/ 1383571 h 2567363"/>
              <a:gd name="connsiteX57" fmla="*/ 1741115 w 1741115"/>
              <a:gd name="connsiteY57" fmla="*/ 1480891 h 2567363"/>
              <a:gd name="connsiteX58" fmla="*/ 1676607 w 1741115"/>
              <a:gd name="connsiteY58" fmla="*/ 1578211 h 2567363"/>
              <a:gd name="connsiteX59" fmla="*/ 1672816 w 1741115"/>
              <a:gd name="connsiteY59" fmla="*/ 1578976 h 2567363"/>
              <a:gd name="connsiteX60" fmla="*/ 1676607 w 1741115"/>
              <a:gd name="connsiteY60" fmla="*/ 1579742 h 2567363"/>
              <a:gd name="connsiteX61" fmla="*/ 1741115 w 1741115"/>
              <a:gd name="connsiteY61" fmla="*/ 1677061 h 2567363"/>
              <a:gd name="connsiteX62" fmla="*/ 1676607 w 1741115"/>
              <a:gd name="connsiteY62" fmla="*/ 1774381 h 2567363"/>
              <a:gd name="connsiteX63" fmla="*/ 1672816 w 1741115"/>
              <a:gd name="connsiteY63" fmla="*/ 1775147 h 2567363"/>
              <a:gd name="connsiteX64" fmla="*/ 1676607 w 1741115"/>
              <a:gd name="connsiteY64" fmla="*/ 1775912 h 2567363"/>
              <a:gd name="connsiteX65" fmla="*/ 1741115 w 1741115"/>
              <a:gd name="connsiteY65" fmla="*/ 1873232 h 2567363"/>
              <a:gd name="connsiteX66" fmla="*/ 1676607 w 1741115"/>
              <a:gd name="connsiteY66" fmla="*/ 1970552 h 2567363"/>
              <a:gd name="connsiteX67" fmla="*/ 1672816 w 1741115"/>
              <a:gd name="connsiteY67" fmla="*/ 1971317 h 2567363"/>
              <a:gd name="connsiteX68" fmla="*/ 1676607 w 1741115"/>
              <a:gd name="connsiteY68" fmla="*/ 1972083 h 2567363"/>
              <a:gd name="connsiteX69" fmla="*/ 1741115 w 1741115"/>
              <a:gd name="connsiteY69" fmla="*/ 2069402 h 2567363"/>
              <a:gd name="connsiteX70" fmla="*/ 1676607 w 1741115"/>
              <a:gd name="connsiteY70" fmla="*/ 2166722 h 2567363"/>
              <a:gd name="connsiteX71" fmla="*/ 1672816 w 1741115"/>
              <a:gd name="connsiteY71" fmla="*/ 2167488 h 2567363"/>
              <a:gd name="connsiteX72" fmla="*/ 1676607 w 1741115"/>
              <a:gd name="connsiteY72" fmla="*/ 2168253 h 2567363"/>
              <a:gd name="connsiteX73" fmla="*/ 1741115 w 1741115"/>
              <a:gd name="connsiteY73" fmla="*/ 2265573 h 2567363"/>
              <a:gd name="connsiteX74" fmla="*/ 1676607 w 1741115"/>
              <a:gd name="connsiteY74" fmla="*/ 2362893 h 2567363"/>
              <a:gd name="connsiteX75" fmla="*/ 1672816 w 1741115"/>
              <a:gd name="connsiteY75" fmla="*/ 2363658 h 2567363"/>
              <a:gd name="connsiteX76" fmla="*/ 1676607 w 1741115"/>
              <a:gd name="connsiteY76" fmla="*/ 2364424 h 2567363"/>
              <a:gd name="connsiteX77" fmla="*/ 1741115 w 1741115"/>
              <a:gd name="connsiteY77" fmla="*/ 2461743 h 2567363"/>
              <a:gd name="connsiteX78" fmla="*/ 1635495 w 1741115"/>
              <a:gd name="connsiteY78" fmla="*/ 2567363 h 2567363"/>
              <a:gd name="connsiteX79" fmla="*/ 1553994 w 1741115"/>
              <a:gd name="connsiteY79" fmla="*/ 2528927 h 2567363"/>
              <a:gd name="connsiteX80" fmla="*/ 1542556 w 1741115"/>
              <a:gd name="connsiteY80" fmla="*/ 2510076 h 2567363"/>
              <a:gd name="connsiteX81" fmla="*/ 1524995 w 1741115"/>
              <a:gd name="connsiteY81" fmla="*/ 2536123 h 2567363"/>
              <a:gd name="connsiteX82" fmla="*/ 1449575 w 1741115"/>
              <a:gd name="connsiteY82" fmla="*/ 2567363 h 2567363"/>
              <a:gd name="connsiteX83" fmla="*/ 1351297 w 1741115"/>
              <a:gd name="connsiteY83" fmla="*/ 2502220 h 2567363"/>
              <a:gd name="connsiteX84" fmla="*/ 1350885 w 1741115"/>
              <a:gd name="connsiteY84" fmla="*/ 2500180 h 2567363"/>
              <a:gd name="connsiteX85" fmla="*/ 1350473 w 1741115"/>
              <a:gd name="connsiteY85" fmla="*/ 2502220 h 2567363"/>
              <a:gd name="connsiteX86" fmla="*/ 1252195 w 1741115"/>
              <a:gd name="connsiteY86" fmla="*/ 2567363 h 2567363"/>
              <a:gd name="connsiteX87" fmla="*/ 1153917 w 1741115"/>
              <a:gd name="connsiteY87" fmla="*/ 2502220 h 2567363"/>
              <a:gd name="connsiteX88" fmla="*/ 1153506 w 1741115"/>
              <a:gd name="connsiteY88" fmla="*/ 2500183 h 2567363"/>
              <a:gd name="connsiteX89" fmla="*/ 1153094 w 1741115"/>
              <a:gd name="connsiteY89" fmla="*/ 2502220 h 2567363"/>
              <a:gd name="connsiteX90" fmla="*/ 1054816 w 1741115"/>
              <a:gd name="connsiteY90" fmla="*/ 2567363 h 2567363"/>
              <a:gd name="connsiteX91" fmla="*/ 956538 w 1741115"/>
              <a:gd name="connsiteY91" fmla="*/ 2502220 h 2567363"/>
              <a:gd name="connsiteX92" fmla="*/ 956127 w 1741115"/>
              <a:gd name="connsiteY92" fmla="*/ 2500183 h 2567363"/>
              <a:gd name="connsiteX93" fmla="*/ 955715 w 1741115"/>
              <a:gd name="connsiteY93" fmla="*/ 2502220 h 2567363"/>
              <a:gd name="connsiteX94" fmla="*/ 857437 w 1741115"/>
              <a:gd name="connsiteY94" fmla="*/ 2567363 h 2567363"/>
              <a:gd name="connsiteX95" fmla="*/ 759159 w 1741115"/>
              <a:gd name="connsiteY95" fmla="*/ 2502220 h 2567363"/>
              <a:gd name="connsiteX96" fmla="*/ 758748 w 1741115"/>
              <a:gd name="connsiteY96" fmla="*/ 2500183 h 2567363"/>
              <a:gd name="connsiteX97" fmla="*/ 758336 w 1741115"/>
              <a:gd name="connsiteY97" fmla="*/ 2502220 h 2567363"/>
              <a:gd name="connsiteX98" fmla="*/ 660058 w 1741115"/>
              <a:gd name="connsiteY98" fmla="*/ 2567363 h 2567363"/>
              <a:gd name="connsiteX99" fmla="*/ 561780 w 1741115"/>
              <a:gd name="connsiteY99" fmla="*/ 2502220 h 2567363"/>
              <a:gd name="connsiteX100" fmla="*/ 561369 w 1741115"/>
              <a:gd name="connsiteY100" fmla="*/ 2500183 h 2567363"/>
              <a:gd name="connsiteX101" fmla="*/ 560957 w 1741115"/>
              <a:gd name="connsiteY101" fmla="*/ 2502220 h 2567363"/>
              <a:gd name="connsiteX102" fmla="*/ 462679 w 1741115"/>
              <a:gd name="connsiteY102" fmla="*/ 2567363 h 2567363"/>
              <a:gd name="connsiteX103" fmla="*/ 364401 w 1741115"/>
              <a:gd name="connsiteY103" fmla="*/ 2502220 h 2567363"/>
              <a:gd name="connsiteX104" fmla="*/ 363990 w 1741115"/>
              <a:gd name="connsiteY104" fmla="*/ 2500183 h 2567363"/>
              <a:gd name="connsiteX105" fmla="*/ 363578 w 1741115"/>
              <a:gd name="connsiteY105" fmla="*/ 2502220 h 2567363"/>
              <a:gd name="connsiteX106" fmla="*/ 265300 w 1741115"/>
              <a:gd name="connsiteY106" fmla="*/ 2567363 h 2567363"/>
              <a:gd name="connsiteX107" fmla="*/ 189880 w 1741115"/>
              <a:gd name="connsiteY107" fmla="*/ 2536123 h 2567363"/>
              <a:gd name="connsiteX108" fmla="*/ 185824 w 1741115"/>
              <a:gd name="connsiteY108" fmla="*/ 2530107 h 2567363"/>
              <a:gd name="connsiteX109" fmla="*/ 164673 w 1741115"/>
              <a:gd name="connsiteY109" fmla="*/ 2549325 h 2567363"/>
              <a:gd name="connsiteX110" fmla="*/ 105620 w 1741115"/>
              <a:gd name="connsiteY110" fmla="*/ 2567363 h 2567363"/>
              <a:gd name="connsiteX111" fmla="*/ 0 w 1741115"/>
              <a:gd name="connsiteY111" fmla="*/ 2461743 h 2567363"/>
              <a:gd name="connsiteX112" fmla="*/ 64508 w 1741115"/>
              <a:gd name="connsiteY112" fmla="*/ 2364424 h 2567363"/>
              <a:gd name="connsiteX113" fmla="*/ 68300 w 1741115"/>
              <a:gd name="connsiteY113" fmla="*/ 2363658 h 2567363"/>
              <a:gd name="connsiteX114" fmla="*/ 64508 w 1741115"/>
              <a:gd name="connsiteY114" fmla="*/ 2362893 h 2567363"/>
              <a:gd name="connsiteX115" fmla="*/ 0 w 1741115"/>
              <a:gd name="connsiteY115" fmla="*/ 2265573 h 2567363"/>
              <a:gd name="connsiteX116" fmla="*/ 64508 w 1741115"/>
              <a:gd name="connsiteY116" fmla="*/ 2168253 h 2567363"/>
              <a:gd name="connsiteX117" fmla="*/ 68300 w 1741115"/>
              <a:gd name="connsiteY117" fmla="*/ 2167488 h 2567363"/>
              <a:gd name="connsiteX118" fmla="*/ 64508 w 1741115"/>
              <a:gd name="connsiteY118" fmla="*/ 2166722 h 2567363"/>
              <a:gd name="connsiteX119" fmla="*/ 0 w 1741115"/>
              <a:gd name="connsiteY119" fmla="*/ 2069402 h 2567363"/>
              <a:gd name="connsiteX120" fmla="*/ 64508 w 1741115"/>
              <a:gd name="connsiteY120" fmla="*/ 1972083 h 2567363"/>
              <a:gd name="connsiteX121" fmla="*/ 68300 w 1741115"/>
              <a:gd name="connsiteY121" fmla="*/ 1971317 h 2567363"/>
              <a:gd name="connsiteX122" fmla="*/ 64508 w 1741115"/>
              <a:gd name="connsiteY122" fmla="*/ 1970552 h 2567363"/>
              <a:gd name="connsiteX123" fmla="*/ 0 w 1741115"/>
              <a:gd name="connsiteY123" fmla="*/ 1873232 h 2567363"/>
              <a:gd name="connsiteX124" fmla="*/ 64508 w 1741115"/>
              <a:gd name="connsiteY124" fmla="*/ 1775912 h 2567363"/>
              <a:gd name="connsiteX125" fmla="*/ 68300 w 1741115"/>
              <a:gd name="connsiteY125" fmla="*/ 1775147 h 2567363"/>
              <a:gd name="connsiteX126" fmla="*/ 64508 w 1741115"/>
              <a:gd name="connsiteY126" fmla="*/ 1774381 h 2567363"/>
              <a:gd name="connsiteX127" fmla="*/ 0 w 1741115"/>
              <a:gd name="connsiteY127" fmla="*/ 1677061 h 2567363"/>
              <a:gd name="connsiteX128" fmla="*/ 64508 w 1741115"/>
              <a:gd name="connsiteY128" fmla="*/ 1579742 h 2567363"/>
              <a:gd name="connsiteX129" fmla="*/ 68300 w 1741115"/>
              <a:gd name="connsiteY129" fmla="*/ 1578976 h 2567363"/>
              <a:gd name="connsiteX130" fmla="*/ 64508 w 1741115"/>
              <a:gd name="connsiteY130" fmla="*/ 1578211 h 2567363"/>
              <a:gd name="connsiteX131" fmla="*/ 0 w 1741115"/>
              <a:gd name="connsiteY131" fmla="*/ 1480891 h 2567363"/>
              <a:gd name="connsiteX132" fmla="*/ 64508 w 1741115"/>
              <a:gd name="connsiteY132" fmla="*/ 1383571 h 2567363"/>
              <a:gd name="connsiteX133" fmla="*/ 68300 w 1741115"/>
              <a:gd name="connsiteY133" fmla="*/ 1382806 h 2567363"/>
              <a:gd name="connsiteX134" fmla="*/ 64508 w 1741115"/>
              <a:gd name="connsiteY134" fmla="*/ 1382040 h 2567363"/>
              <a:gd name="connsiteX135" fmla="*/ 0 w 1741115"/>
              <a:gd name="connsiteY135" fmla="*/ 1284720 h 2567363"/>
              <a:gd name="connsiteX136" fmla="*/ 64508 w 1741115"/>
              <a:gd name="connsiteY136" fmla="*/ 1187401 h 2567363"/>
              <a:gd name="connsiteX137" fmla="*/ 68299 w 1741115"/>
              <a:gd name="connsiteY137" fmla="*/ 1186635 h 2567363"/>
              <a:gd name="connsiteX138" fmla="*/ 64508 w 1741115"/>
              <a:gd name="connsiteY138" fmla="*/ 1185870 h 2567363"/>
              <a:gd name="connsiteX139" fmla="*/ 0 w 1741115"/>
              <a:gd name="connsiteY139" fmla="*/ 1088550 h 2567363"/>
              <a:gd name="connsiteX140" fmla="*/ 64508 w 1741115"/>
              <a:gd name="connsiteY140" fmla="*/ 991230 h 2567363"/>
              <a:gd name="connsiteX141" fmla="*/ 68300 w 1741115"/>
              <a:gd name="connsiteY141" fmla="*/ 990465 h 2567363"/>
              <a:gd name="connsiteX142" fmla="*/ 64508 w 1741115"/>
              <a:gd name="connsiteY142" fmla="*/ 989699 h 2567363"/>
              <a:gd name="connsiteX143" fmla="*/ 0 w 1741115"/>
              <a:gd name="connsiteY143" fmla="*/ 892379 h 2567363"/>
              <a:gd name="connsiteX144" fmla="*/ 64508 w 1741115"/>
              <a:gd name="connsiteY144" fmla="*/ 795060 h 2567363"/>
              <a:gd name="connsiteX145" fmla="*/ 68300 w 1741115"/>
              <a:gd name="connsiteY145" fmla="*/ 794295 h 2567363"/>
              <a:gd name="connsiteX146" fmla="*/ 64508 w 1741115"/>
              <a:gd name="connsiteY146" fmla="*/ 793529 h 2567363"/>
              <a:gd name="connsiteX147" fmla="*/ 0 w 1741115"/>
              <a:gd name="connsiteY147" fmla="*/ 696209 h 2567363"/>
              <a:gd name="connsiteX148" fmla="*/ 64508 w 1741115"/>
              <a:gd name="connsiteY148" fmla="*/ 598890 h 2567363"/>
              <a:gd name="connsiteX149" fmla="*/ 68300 w 1741115"/>
              <a:gd name="connsiteY149" fmla="*/ 598124 h 2567363"/>
              <a:gd name="connsiteX150" fmla="*/ 64508 w 1741115"/>
              <a:gd name="connsiteY150" fmla="*/ 597359 h 2567363"/>
              <a:gd name="connsiteX151" fmla="*/ 0 w 1741115"/>
              <a:gd name="connsiteY151" fmla="*/ 500039 h 2567363"/>
              <a:gd name="connsiteX152" fmla="*/ 64508 w 1741115"/>
              <a:gd name="connsiteY152" fmla="*/ 402719 h 2567363"/>
              <a:gd name="connsiteX153" fmla="*/ 68300 w 1741115"/>
              <a:gd name="connsiteY153" fmla="*/ 401954 h 2567363"/>
              <a:gd name="connsiteX154" fmla="*/ 64508 w 1741115"/>
              <a:gd name="connsiteY154" fmla="*/ 401188 h 2567363"/>
              <a:gd name="connsiteX155" fmla="*/ 0 w 1741115"/>
              <a:gd name="connsiteY155" fmla="*/ 303868 h 2567363"/>
              <a:gd name="connsiteX156" fmla="*/ 64508 w 1741115"/>
              <a:gd name="connsiteY156" fmla="*/ 206549 h 2567363"/>
              <a:gd name="connsiteX157" fmla="*/ 68300 w 1741115"/>
              <a:gd name="connsiteY157" fmla="*/ 205783 h 2567363"/>
              <a:gd name="connsiteX158" fmla="*/ 64508 w 1741115"/>
              <a:gd name="connsiteY158" fmla="*/ 205018 h 2567363"/>
              <a:gd name="connsiteX159" fmla="*/ 0 w 1741115"/>
              <a:gd name="connsiteY159" fmla="*/ 107698 h 2567363"/>
              <a:gd name="connsiteX160" fmla="*/ 105620 w 1741115"/>
              <a:gd name="connsiteY160" fmla="*/ 2078 h 2567363"/>
              <a:gd name="connsiteX161" fmla="*/ 180305 w 1741115"/>
              <a:gd name="connsiteY161" fmla="*/ 33014 h 2567363"/>
              <a:gd name="connsiteX162" fmla="*/ 184494 w 1741115"/>
              <a:gd name="connsiteY162" fmla="*/ 39228 h 2567363"/>
              <a:gd name="connsiteX163" fmla="*/ 189880 w 1741115"/>
              <a:gd name="connsiteY163" fmla="*/ 31240 h 2567363"/>
              <a:gd name="connsiteX164" fmla="*/ 265300 w 1741115"/>
              <a:gd name="connsiteY164" fmla="*/ 0 h 25673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</a:cxnLst>
            <a:rect l="l" t="t" r="r" b="b"/>
            <a:pathLst>
              <a:path w="1741115" h="2567363">
                <a:moveTo>
                  <a:pt x="265300" y="0"/>
                </a:moveTo>
                <a:cubicBezTo>
                  <a:pt x="309480" y="0"/>
                  <a:pt x="347386" y="26861"/>
                  <a:pt x="363578" y="65143"/>
                </a:cubicBezTo>
                <a:lnTo>
                  <a:pt x="363990" y="67180"/>
                </a:lnTo>
                <a:lnTo>
                  <a:pt x="364401" y="65143"/>
                </a:lnTo>
                <a:cubicBezTo>
                  <a:pt x="380593" y="26861"/>
                  <a:pt x="418499" y="0"/>
                  <a:pt x="462679" y="0"/>
                </a:cubicBezTo>
                <a:cubicBezTo>
                  <a:pt x="506859" y="0"/>
                  <a:pt x="544765" y="26861"/>
                  <a:pt x="560957" y="65143"/>
                </a:cubicBezTo>
                <a:lnTo>
                  <a:pt x="561369" y="67180"/>
                </a:lnTo>
                <a:lnTo>
                  <a:pt x="561780" y="65143"/>
                </a:lnTo>
                <a:cubicBezTo>
                  <a:pt x="577972" y="26861"/>
                  <a:pt x="615878" y="0"/>
                  <a:pt x="660058" y="0"/>
                </a:cubicBezTo>
                <a:cubicBezTo>
                  <a:pt x="704238" y="0"/>
                  <a:pt x="742144" y="26861"/>
                  <a:pt x="758336" y="65143"/>
                </a:cubicBezTo>
                <a:lnTo>
                  <a:pt x="758748" y="67180"/>
                </a:lnTo>
                <a:lnTo>
                  <a:pt x="759159" y="65143"/>
                </a:lnTo>
                <a:cubicBezTo>
                  <a:pt x="775351" y="26861"/>
                  <a:pt x="813257" y="0"/>
                  <a:pt x="857437" y="0"/>
                </a:cubicBezTo>
                <a:cubicBezTo>
                  <a:pt x="901617" y="0"/>
                  <a:pt x="939523" y="26861"/>
                  <a:pt x="955715" y="65143"/>
                </a:cubicBezTo>
                <a:lnTo>
                  <a:pt x="956127" y="67180"/>
                </a:lnTo>
                <a:lnTo>
                  <a:pt x="956538" y="65143"/>
                </a:lnTo>
                <a:cubicBezTo>
                  <a:pt x="972730" y="26861"/>
                  <a:pt x="1010636" y="0"/>
                  <a:pt x="1054816" y="0"/>
                </a:cubicBezTo>
                <a:cubicBezTo>
                  <a:pt x="1098996" y="0"/>
                  <a:pt x="1136903" y="26861"/>
                  <a:pt x="1153094" y="65143"/>
                </a:cubicBezTo>
                <a:lnTo>
                  <a:pt x="1153506" y="67180"/>
                </a:lnTo>
                <a:lnTo>
                  <a:pt x="1153917" y="65143"/>
                </a:lnTo>
                <a:cubicBezTo>
                  <a:pt x="1170109" y="26861"/>
                  <a:pt x="1208015" y="0"/>
                  <a:pt x="1252195" y="0"/>
                </a:cubicBezTo>
                <a:cubicBezTo>
                  <a:pt x="1296375" y="0"/>
                  <a:pt x="1334281" y="26861"/>
                  <a:pt x="1350473" y="65143"/>
                </a:cubicBezTo>
                <a:lnTo>
                  <a:pt x="1350885" y="67183"/>
                </a:lnTo>
                <a:lnTo>
                  <a:pt x="1351297" y="65143"/>
                </a:lnTo>
                <a:cubicBezTo>
                  <a:pt x="1367489" y="26861"/>
                  <a:pt x="1405395" y="0"/>
                  <a:pt x="1449575" y="0"/>
                </a:cubicBezTo>
                <a:cubicBezTo>
                  <a:pt x="1479029" y="0"/>
                  <a:pt x="1505694" y="11938"/>
                  <a:pt x="1524995" y="31240"/>
                </a:cubicBezTo>
                <a:lnTo>
                  <a:pt x="1543501" y="58687"/>
                </a:lnTo>
                <a:lnTo>
                  <a:pt x="1560811" y="33014"/>
                </a:lnTo>
                <a:cubicBezTo>
                  <a:pt x="1579924" y="13900"/>
                  <a:pt x="1606329" y="2078"/>
                  <a:pt x="1635495" y="2078"/>
                </a:cubicBezTo>
                <a:cubicBezTo>
                  <a:pt x="1693827" y="2078"/>
                  <a:pt x="1741115" y="49366"/>
                  <a:pt x="1741115" y="107698"/>
                </a:cubicBezTo>
                <a:cubicBezTo>
                  <a:pt x="1741115" y="151447"/>
                  <a:pt x="1714516" y="188984"/>
                  <a:pt x="1676607" y="205018"/>
                </a:cubicBezTo>
                <a:lnTo>
                  <a:pt x="1672816" y="205783"/>
                </a:lnTo>
                <a:lnTo>
                  <a:pt x="1676607" y="206549"/>
                </a:lnTo>
                <a:cubicBezTo>
                  <a:pt x="1714516" y="222583"/>
                  <a:pt x="1741115" y="260119"/>
                  <a:pt x="1741115" y="303868"/>
                </a:cubicBezTo>
                <a:cubicBezTo>
                  <a:pt x="1741115" y="347618"/>
                  <a:pt x="1714516" y="385154"/>
                  <a:pt x="1676607" y="401188"/>
                </a:cubicBezTo>
                <a:lnTo>
                  <a:pt x="1672816" y="401954"/>
                </a:lnTo>
                <a:lnTo>
                  <a:pt x="1676607" y="402719"/>
                </a:lnTo>
                <a:cubicBezTo>
                  <a:pt x="1714516" y="418753"/>
                  <a:pt x="1741115" y="456290"/>
                  <a:pt x="1741115" y="500039"/>
                </a:cubicBezTo>
                <a:cubicBezTo>
                  <a:pt x="1741115" y="543788"/>
                  <a:pt x="1714516" y="581325"/>
                  <a:pt x="1676607" y="597359"/>
                </a:cubicBezTo>
                <a:lnTo>
                  <a:pt x="1672816" y="598124"/>
                </a:lnTo>
                <a:lnTo>
                  <a:pt x="1676607" y="598890"/>
                </a:lnTo>
                <a:cubicBezTo>
                  <a:pt x="1714516" y="614924"/>
                  <a:pt x="1741115" y="652460"/>
                  <a:pt x="1741115" y="696209"/>
                </a:cubicBezTo>
                <a:cubicBezTo>
                  <a:pt x="1741115" y="739958"/>
                  <a:pt x="1714516" y="777495"/>
                  <a:pt x="1676607" y="793529"/>
                </a:cubicBezTo>
                <a:lnTo>
                  <a:pt x="1672816" y="794295"/>
                </a:lnTo>
                <a:lnTo>
                  <a:pt x="1676607" y="795060"/>
                </a:lnTo>
                <a:cubicBezTo>
                  <a:pt x="1714516" y="811094"/>
                  <a:pt x="1741115" y="848630"/>
                  <a:pt x="1741115" y="892379"/>
                </a:cubicBezTo>
                <a:cubicBezTo>
                  <a:pt x="1741115" y="936129"/>
                  <a:pt x="1714516" y="973665"/>
                  <a:pt x="1676607" y="989699"/>
                </a:cubicBezTo>
                <a:lnTo>
                  <a:pt x="1672816" y="990465"/>
                </a:lnTo>
                <a:lnTo>
                  <a:pt x="1676607" y="991230"/>
                </a:lnTo>
                <a:cubicBezTo>
                  <a:pt x="1714516" y="1007264"/>
                  <a:pt x="1741115" y="1044800"/>
                  <a:pt x="1741115" y="1088550"/>
                </a:cubicBezTo>
                <a:cubicBezTo>
                  <a:pt x="1741115" y="1132299"/>
                  <a:pt x="1714516" y="1169836"/>
                  <a:pt x="1676607" y="1185870"/>
                </a:cubicBezTo>
                <a:lnTo>
                  <a:pt x="1672816" y="1186635"/>
                </a:lnTo>
                <a:lnTo>
                  <a:pt x="1676607" y="1187401"/>
                </a:lnTo>
                <a:cubicBezTo>
                  <a:pt x="1714516" y="1203435"/>
                  <a:pt x="1741115" y="1240971"/>
                  <a:pt x="1741115" y="1284720"/>
                </a:cubicBezTo>
                <a:cubicBezTo>
                  <a:pt x="1741115" y="1328469"/>
                  <a:pt x="1714516" y="1366006"/>
                  <a:pt x="1676607" y="1382040"/>
                </a:cubicBezTo>
                <a:lnTo>
                  <a:pt x="1672816" y="1382806"/>
                </a:lnTo>
                <a:lnTo>
                  <a:pt x="1676607" y="1383571"/>
                </a:lnTo>
                <a:cubicBezTo>
                  <a:pt x="1714516" y="1399605"/>
                  <a:pt x="1741115" y="1437141"/>
                  <a:pt x="1741115" y="1480891"/>
                </a:cubicBezTo>
                <a:cubicBezTo>
                  <a:pt x="1741115" y="1524640"/>
                  <a:pt x="1714516" y="1562177"/>
                  <a:pt x="1676607" y="1578211"/>
                </a:cubicBezTo>
                <a:lnTo>
                  <a:pt x="1672816" y="1578976"/>
                </a:lnTo>
                <a:lnTo>
                  <a:pt x="1676607" y="1579742"/>
                </a:lnTo>
                <a:cubicBezTo>
                  <a:pt x="1714516" y="1595776"/>
                  <a:pt x="1741115" y="1633312"/>
                  <a:pt x="1741115" y="1677061"/>
                </a:cubicBezTo>
                <a:cubicBezTo>
                  <a:pt x="1741115" y="1720810"/>
                  <a:pt x="1714516" y="1758347"/>
                  <a:pt x="1676607" y="1774381"/>
                </a:cubicBezTo>
                <a:lnTo>
                  <a:pt x="1672816" y="1775147"/>
                </a:lnTo>
                <a:lnTo>
                  <a:pt x="1676607" y="1775912"/>
                </a:lnTo>
                <a:cubicBezTo>
                  <a:pt x="1714516" y="1791946"/>
                  <a:pt x="1741115" y="1829482"/>
                  <a:pt x="1741115" y="1873232"/>
                </a:cubicBezTo>
                <a:cubicBezTo>
                  <a:pt x="1741115" y="1916981"/>
                  <a:pt x="1714516" y="1954518"/>
                  <a:pt x="1676607" y="1970552"/>
                </a:cubicBezTo>
                <a:lnTo>
                  <a:pt x="1672816" y="1971317"/>
                </a:lnTo>
                <a:lnTo>
                  <a:pt x="1676607" y="1972083"/>
                </a:lnTo>
                <a:cubicBezTo>
                  <a:pt x="1714516" y="1988117"/>
                  <a:pt x="1741115" y="2025653"/>
                  <a:pt x="1741115" y="2069402"/>
                </a:cubicBezTo>
                <a:cubicBezTo>
                  <a:pt x="1741115" y="2113151"/>
                  <a:pt x="1714516" y="2150688"/>
                  <a:pt x="1676607" y="2166722"/>
                </a:cubicBezTo>
                <a:lnTo>
                  <a:pt x="1672816" y="2167488"/>
                </a:lnTo>
                <a:lnTo>
                  <a:pt x="1676607" y="2168253"/>
                </a:lnTo>
                <a:cubicBezTo>
                  <a:pt x="1714516" y="2184287"/>
                  <a:pt x="1741115" y="2221823"/>
                  <a:pt x="1741115" y="2265573"/>
                </a:cubicBezTo>
                <a:cubicBezTo>
                  <a:pt x="1741115" y="2309322"/>
                  <a:pt x="1714516" y="2346858"/>
                  <a:pt x="1676607" y="2362893"/>
                </a:cubicBezTo>
                <a:lnTo>
                  <a:pt x="1672816" y="2363658"/>
                </a:lnTo>
                <a:lnTo>
                  <a:pt x="1676607" y="2364424"/>
                </a:lnTo>
                <a:cubicBezTo>
                  <a:pt x="1714516" y="2380458"/>
                  <a:pt x="1741115" y="2417994"/>
                  <a:pt x="1741115" y="2461743"/>
                </a:cubicBezTo>
                <a:cubicBezTo>
                  <a:pt x="1741115" y="2520076"/>
                  <a:pt x="1693827" y="2567363"/>
                  <a:pt x="1635495" y="2567363"/>
                </a:cubicBezTo>
                <a:cubicBezTo>
                  <a:pt x="1602683" y="2567363"/>
                  <a:pt x="1573366" y="2552401"/>
                  <a:pt x="1553994" y="2528927"/>
                </a:cubicBezTo>
                <a:lnTo>
                  <a:pt x="1542556" y="2510076"/>
                </a:lnTo>
                <a:lnTo>
                  <a:pt x="1524995" y="2536123"/>
                </a:lnTo>
                <a:cubicBezTo>
                  <a:pt x="1505694" y="2555425"/>
                  <a:pt x="1479029" y="2567363"/>
                  <a:pt x="1449575" y="2567363"/>
                </a:cubicBezTo>
                <a:cubicBezTo>
                  <a:pt x="1405395" y="2567363"/>
                  <a:pt x="1367489" y="2540502"/>
                  <a:pt x="1351297" y="2502220"/>
                </a:cubicBezTo>
                <a:lnTo>
                  <a:pt x="1350885" y="2500180"/>
                </a:lnTo>
                <a:lnTo>
                  <a:pt x="1350473" y="2502220"/>
                </a:lnTo>
                <a:cubicBezTo>
                  <a:pt x="1334281" y="2540502"/>
                  <a:pt x="1296375" y="2567363"/>
                  <a:pt x="1252195" y="2567363"/>
                </a:cubicBezTo>
                <a:cubicBezTo>
                  <a:pt x="1208015" y="2567363"/>
                  <a:pt x="1170109" y="2540502"/>
                  <a:pt x="1153917" y="2502220"/>
                </a:cubicBezTo>
                <a:lnTo>
                  <a:pt x="1153506" y="2500183"/>
                </a:lnTo>
                <a:lnTo>
                  <a:pt x="1153094" y="2502220"/>
                </a:lnTo>
                <a:cubicBezTo>
                  <a:pt x="1136903" y="2540502"/>
                  <a:pt x="1098996" y="2567363"/>
                  <a:pt x="1054816" y="2567363"/>
                </a:cubicBezTo>
                <a:cubicBezTo>
                  <a:pt x="1010636" y="2567363"/>
                  <a:pt x="972730" y="2540502"/>
                  <a:pt x="956538" y="2502220"/>
                </a:cubicBezTo>
                <a:lnTo>
                  <a:pt x="956127" y="2500183"/>
                </a:lnTo>
                <a:lnTo>
                  <a:pt x="955715" y="2502220"/>
                </a:lnTo>
                <a:cubicBezTo>
                  <a:pt x="939523" y="2540502"/>
                  <a:pt x="901617" y="2567363"/>
                  <a:pt x="857437" y="2567363"/>
                </a:cubicBezTo>
                <a:cubicBezTo>
                  <a:pt x="813257" y="2567363"/>
                  <a:pt x="775351" y="2540502"/>
                  <a:pt x="759159" y="2502220"/>
                </a:cubicBezTo>
                <a:lnTo>
                  <a:pt x="758748" y="2500183"/>
                </a:lnTo>
                <a:lnTo>
                  <a:pt x="758336" y="2502220"/>
                </a:lnTo>
                <a:cubicBezTo>
                  <a:pt x="742144" y="2540502"/>
                  <a:pt x="704238" y="2567363"/>
                  <a:pt x="660058" y="2567363"/>
                </a:cubicBezTo>
                <a:cubicBezTo>
                  <a:pt x="615878" y="2567363"/>
                  <a:pt x="577972" y="2540502"/>
                  <a:pt x="561780" y="2502220"/>
                </a:cubicBezTo>
                <a:lnTo>
                  <a:pt x="561369" y="2500183"/>
                </a:lnTo>
                <a:lnTo>
                  <a:pt x="560957" y="2502220"/>
                </a:lnTo>
                <a:cubicBezTo>
                  <a:pt x="544765" y="2540502"/>
                  <a:pt x="506859" y="2567363"/>
                  <a:pt x="462679" y="2567363"/>
                </a:cubicBezTo>
                <a:cubicBezTo>
                  <a:pt x="418499" y="2567363"/>
                  <a:pt x="380593" y="2540502"/>
                  <a:pt x="364401" y="2502220"/>
                </a:cubicBezTo>
                <a:lnTo>
                  <a:pt x="363990" y="2500183"/>
                </a:lnTo>
                <a:lnTo>
                  <a:pt x="363578" y="2502220"/>
                </a:lnTo>
                <a:cubicBezTo>
                  <a:pt x="347386" y="2540502"/>
                  <a:pt x="309480" y="2567363"/>
                  <a:pt x="265300" y="2567363"/>
                </a:cubicBezTo>
                <a:cubicBezTo>
                  <a:pt x="235847" y="2567363"/>
                  <a:pt x="209182" y="2555425"/>
                  <a:pt x="189880" y="2536123"/>
                </a:cubicBezTo>
                <a:lnTo>
                  <a:pt x="185824" y="2530107"/>
                </a:lnTo>
                <a:lnTo>
                  <a:pt x="164673" y="2549325"/>
                </a:lnTo>
                <a:cubicBezTo>
                  <a:pt x="147816" y="2560713"/>
                  <a:pt x="127495" y="2567363"/>
                  <a:pt x="105620" y="2567363"/>
                </a:cubicBezTo>
                <a:cubicBezTo>
                  <a:pt x="47288" y="2567363"/>
                  <a:pt x="0" y="2520076"/>
                  <a:pt x="0" y="2461743"/>
                </a:cubicBezTo>
                <a:cubicBezTo>
                  <a:pt x="0" y="2417994"/>
                  <a:pt x="26599" y="2380458"/>
                  <a:pt x="64508" y="2364424"/>
                </a:cubicBezTo>
                <a:lnTo>
                  <a:pt x="68300" y="2363658"/>
                </a:lnTo>
                <a:lnTo>
                  <a:pt x="64508" y="2362893"/>
                </a:lnTo>
                <a:cubicBezTo>
                  <a:pt x="26599" y="2346858"/>
                  <a:pt x="0" y="2309322"/>
                  <a:pt x="0" y="2265573"/>
                </a:cubicBezTo>
                <a:cubicBezTo>
                  <a:pt x="0" y="2221823"/>
                  <a:pt x="26599" y="2184287"/>
                  <a:pt x="64508" y="2168253"/>
                </a:cubicBezTo>
                <a:lnTo>
                  <a:pt x="68300" y="2167488"/>
                </a:lnTo>
                <a:lnTo>
                  <a:pt x="64508" y="2166722"/>
                </a:lnTo>
                <a:cubicBezTo>
                  <a:pt x="26599" y="2150688"/>
                  <a:pt x="0" y="2113151"/>
                  <a:pt x="0" y="2069402"/>
                </a:cubicBezTo>
                <a:cubicBezTo>
                  <a:pt x="0" y="2025653"/>
                  <a:pt x="26599" y="1988117"/>
                  <a:pt x="64508" y="1972083"/>
                </a:cubicBezTo>
                <a:lnTo>
                  <a:pt x="68300" y="1971317"/>
                </a:lnTo>
                <a:lnTo>
                  <a:pt x="64508" y="1970552"/>
                </a:lnTo>
                <a:cubicBezTo>
                  <a:pt x="26599" y="1954518"/>
                  <a:pt x="0" y="1916981"/>
                  <a:pt x="0" y="1873232"/>
                </a:cubicBezTo>
                <a:cubicBezTo>
                  <a:pt x="0" y="1829482"/>
                  <a:pt x="26599" y="1791946"/>
                  <a:pt x="64508" y="1775912"/>
                </a:cubicBezTo>
                <a:lnTo>
                  <a:pt x="68300" y="1775147"/>
                </a:lnTo>
                <a:lnTo>
                  <a:pt x="64508" y="1774381"/>
                </a:lnTo>
                <a:cubicBezTo>
                  <a:pt x="26599" y="1758347"/>
                  <a:pt x="0" y="1720810"/>
                  <a:pt x="0" y="1677061"/>
                </a:cubicBezTo>
                <a:cubicBezTo>
                  <a:pt x="0" y="1633312"/>
                  <a:pt x="26599" y="1595776"/>
                  <a:pt x="64508" y="1579742"/>
                </a:cubicBezTo>
                <a:lnTo>
                  <a:pt x="68300" y="1578976"/>
                </a:lnTo>
                <a:lnTo>
                  <a:pt x="64508" y="1578211"/>
                </a:lnTo>
                <a:cubicBezTo>
                  <a:pt x="26599" y="1562177"/>
                  <a:pt x="0" y="1524640"/>
                  <a:pt x="0" y="1480891"/>
                </a:cubicBezTo>
                <a:cubicBezTo>
                  <a:pt x="0" y="1437141"/>
                  <a:pt x="26599" y="1399605"/>
                  <a:pt x="64508" y="1383571"/>
                </a:cubicBezTo>
                <a:lnTo>
                  <a:pt x="68300" y="1382806"/>
                </a:lnTo>
                <a:lnTo>
                  <a:pt x="64508" y="1382040"/>
                </a:lnTo>
                <a:cubicBezTo>
                  <a:pt x="26599" y="1366006"/>
                  <a:pt x="0" y="1328469"/>
                  <a:pt x="0" y="1284720"/>
                </a:cubicBezTo>
                <a:cubicBezTo>
                  <a:pt x="0" y="1240971"/>
                  <a:pt x="26599" y="1203435"/>
                  <a:pt x="64508" y="1187401"/>
                </a:cubicBezTo>
                <a:lnTo>
                  <a:pt x="68299" y="1186635"/>
                </a:lnTo>
                <a:lnTo>
                  <a:pt x="64508" y="1185870"/>
                </a:lnTo>
                <a:cubicBezTo>
                  <a:pt x="26599" y="1169836"/>
                  <a:pt x="0" y="1132299"/>
                  <a:pt x="0" y="1088550"/>
                </a:cubicBezTo>
                <a:cubicBezTo>
                  <a:pt x="0" y="1044800"/>
                  <a:pt x="26599" y="1007264"/>
                  <a:pt x="64508" y="991230"/>
                </a:cubicBezTo>
                <a:lnTo>
                  <a:pt x="68300" y="990465"/>
                </a:lnTo>
                <a:lnTo>
                  <a:pt x="64508" y="989699"/>
                </a:lnTo>
                <a:cubicBezTo>
                  <a:pt x="26599" y="973665"/>
                  <a:pt x="0" y="936129"/>
                  <a:pt x="0" y="892379"/>
                </a:cubicBezTo>
                <a:cubicBezTo>
                  <a:pt x="0" y="848630"/>
                  <a:pt x="26599" y="811094"/>
                  <a:pt x="64508" y="795060"/>
                </a:cubicBezTo>
                <a:lnTo>
                  <a:pt x="68300" y="794295"/>
                </a:lnTo>
                <a:lnTo>
                  <a:pt x="64508" y="793529"/>
                </a:lnTo>
                <a:cubicBezTo>
                  <a:pt x="26599" y="777495"/>
                  <a:pt x="0" y="739958"/>
                  <a:pt x="0" y="696209"/>
                </a:cubicBezTo>
                <a:cubicBezTo>
                  <a:pt x="0" y="652460"/>
                  <a:pt x="26599" y="614924"/>
                  <a:pt x="64508" y="598890"/>
                </a:cubicBezTo>
                <a:lnTo>
                  <a:pt x="68300" y="598124"/>
                </a:lnTo>
                <a:lnTo>
                  <a:pt x="64508" y="597359"/>
                </a:lnTo>
                <a:cubicBezTo>
                  <a:pt x="26599" y="581325"/>
                  <a:pt x="0" y="543788"/>
                  <a:pt x="0" y="500039"/>
                </a:cubicBezTo>
                <a:cubicBezTo>
                  <a:pt x="0" y="456290"/>
                  <a:pt x="26599" y="418753"/>
                  <a:pt x="64508" y="402719"/>
                </a:cubicBezTo>
                <a:lnTo>
                  <a:pt x="68300" y="401954"/>
                </a:lnTo>
                <a:lnTo>
                  <a:pt x="64508" y="401188"/>
                </a:lnTo>
                <a:cubicBezTo>
                  <a:pt x="26599" y="385154"/>
                  <a:pt x="0" y="347618"/>
                  <a:pt x="0" y="303868"/>
                </a:cubicBezTo>
                <a:cubicBezTo>
                  <a:pt x="0" y="260119"/>
                  <a:pt x="26599" y="222583"/>
                  <a:pt x="64508" y="206549"/>
                </a:cubicBezTo>
                <a:lnTo>
                  <a:pt x="68300" y="205783"/>
                </a:lnTo>
                <a:lnTo>
                  <a:pt x="64508" y="205018"/>
                </a:lnTo>
                <a:cubicBezTo>
                  <a:pt x="26599" y="188984"/>
                  <a:pt x="0" y="151447"/>
                  <a:pt x="0" y="107698"/>
                </a:cubicBezTo>
                <a:cubicBezTo>
                  <a:pt x="0" y="49366"/>
                  <a:pt x="47288" y="2078"/>
                  <a:pt x="105620" y="2078"/>
                </a:cubicBezTo>
                <a:cubicBezTo>
                  <a:pt x="134786" y="2078"/>
                  <a:pt x="161191" y="13900"/>
                  <a:pt x="180305" y="33014"/>
                </a:cubicBezTo>
                <a:lnTo>
                  <a:pt x="184494" y="39228"/>
                </a:lnTo>
                <a:lnTo>
                  <a:pt x="189880" y="31240"/>
                </a:lnTo>
                <a:cubicBezTo>
                  <a:pt x="209182" y="11938"/>
                  <a:pt x="235847" y="0"/>
                  <a:pt x="265300" y="0"/>
                </a:cubicBezTo>
                <a:close/>
              </a:path>
            </a:pathLst>
          </a:custGeom>
          <a:solidFill>
            <a:schemeClr val="bg1"/>
          </a:solidFill>
          <a:ln w="76200" cmpd="thickThin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11" name="フリーフォーム: 図形 10"/>
          <p:cNvSpPr/>
          <p:nvPr/>
        </p:nvSpPr>
        <p:spPr bwMode="auto">
          <a:xfrm>
            <a:off x="7634931" y="639583"/>
            <a:ext cx="1204472" cy="1723776"/>
          </a:xfrm>
          <a:custGeom>
            <a:avLst/>
            <a:gdLst>
              <a:gd name="connsiteX0" fmla="*/ 3286421 w 3691466"/>
              <a:gd name="connsiteY0" fmla="*/ 0 h 5283030"/>
              <a:gd name="connsiteX1" fmla="*/ 3691466 w 3691466"/>
              <a:gd name="connsiteY1" fmla="*/ 405045 h 5283030"/>
              <a:gd name="connsiteX2" fmla="*/ 3512885 w 3691466"/>
              <a:gd name="connsiteY2" fmla="*/ 740915 h 5283030"/>
              <a:gd name="connsiteX3" fmla="*/ 3444948 w 3691466"/>
              <a:gd name="connsiteY3" fmla="*/ 777791 h 5283030"/>
              <a:gd name="connsiteX4" fmla="*/ 3512885 w 3691466"/>
              <a:gd name="connsiteY4" fmla="*/ 814666 h 5283030"/>
              <a:gd name="connsiteX5" fmla="*/ 3691466 w 3691466"/>
              <a:gd name="connsiteY5" fmla="*/ 1150535 h 5283030"/>
              <a:gd name="connsiteX6" fmla="*/ 3512885 w 3691466"/>
              <a:gd name="connsiteY6" fmla="*/ 1486405 h 5283030"/>
              <a:gd name="connsiteX7" fmla="*/ 3444948 w 3691466"/>
              <a:gd name="connsiteY7" fmla="*/ 1523280 h 5283030"/>
              <a:gd name="connsiteX8" fmla="*/ 3512885 w 3691466"/>
              <a:gd name="connsiteY8" fmla="*/ 1560155 h 5283030"/>
              <a:gd name="connsiteX9" fmla="*/ 3691466 w 3691466"/>
              <a:gd name="connsiteY9" fmla="*/ 1896025 h 5283030"/>
              <a:gd name="connsiteX10" fmla="*/ 3512885 w 3691466"/>
              <a:gd name="connsiteY10" fmla="*/ 2231895 h 5283030"/>
              <a:gd name="connsiteX11" fmla="*/ 3444948 w 3691466"/>
              <a:gd name="connsiteY11" fmla="*/ 2268770 h 5283030"/>
              <a:gd name="connsiteX12" fmla="*/ 3512885 w 3691466"/>
              <a:gd name="connsiteY12" fmla="*/ 2305645 h 5283030"/>
              <a:gd name="connsiteX13" fmla="*/ 3691466 w 3691466"/>
              <a:gd name="connsiteY13" fmla="*/ 2641515 h 5283030"/>
              <a:gd name="connsiteX14" fmla="*/ 3512885 w 3691466"/>
              <a:gd name="connsiteY14" fmla="*/ 2977385 h 5283030"/>
              <a:gd name="connsiteX15" fmla="*/ 3444948 w 3691466"/>
              <a:gd name="connsiteY15" fmla="*/ 3014260 h 5283030"/>
              <a:gd name="connsiteX16" fmla="*/ 3512885 w 3691466"/>
              <a:gd name="connsiteY16" fmla="*/ 3051135 h 5283030"/>
              <a:gd name="connsiteX17" fmla="*/ 3691466 w 3691466"/>
              <a:gd name="connsiteY17" fmla="*/ 3387005 h 5283030"/>
              <a:gd name="connsiteX18" fmla="*/ 3512885 w 3691466"/>
              <a:gd name="connsiteY18" fmla="*/ 3722874 h 5283030"/>
              <a:gd name="connsiteX19" fmla="*/ 3444948 w 3691466"/>
              <a:gd name="connsiteY19" fmla="*/ 3759750 h 5283030"/>
              <a:gd name="connsiteX20" fmla="*/ 3512885 w 3691466"/>
              <a:gd name="connsiteY20" fmla="*/ 3796625 h 5283030"/>
              <a:gd name="connsiteX21" fmla="*/ 3691466 w 3691466"/>
              <a:gd name="connsiteY21" fmla="*/ 4132495 h 5283030"/>
              <a:gd name="connsiteX22" fmla="*/ 3512885 w 3691466"/>
              <a:gd name="connsiteY22" fmla="*/ 4468364 h 5283030"/>
              <a:gd name="connsiteX23" fmla="*/ 3444948 w 3691466"/>
              <a:gd name="connsiteY23" fmla="*/ 4505240 h 5283030"/>
              <a:gd name="connsiteX24" fmla="*/ 3512885 w 3691466"/>
              <a:gd name="connsiteY24" fmla="*/ 4542116 h 5283030"/>
              <a:gd name="connsiteX25" fmla="*/ 3691466 w 3691466"/>
              <a:gd name="connsiteY25" fmla="*/ 4877985 h 5283030"/>
              <a:gd name="connsiteX26" fmla="*/ 3286421 w 3691466"/>
              <a:gd name="connsiteY26" fmla="*/ 5283030 h 5283030"/>
              <a:gd name="connsiteX27" fmla="*/ 2950552 w 3691466"/>
              <a:gd name="connsiteY27" fmla="*/ 5104450 h 5283030"/>
              <a:gd name="connsiteX28" fmla="*/ 2924515 w 3691466"/>
              <a:gd name="connsiteY28" fmla="*/ 5056481 h 5283030"/>
              <a:gd name="connsiteX29" fmla="*/ 2908078 w 3691466"/>
              <a:gd name="connsiteY29" fmla="*/ 5089581 h 5283030"/>
              <a:gd name="connsiteX30" fmla="*/ 2564453 w 3691466"/>
              <a:gd name="connsiteY30" fmla="*/ 5283030 h 5283030"/>
              <a:gd name="connsiteX31" fmla="*/ 2220828 w 3691466"/>
              <a:gd name="connsiteY31" fmla="*/ 5089581 h 5283030"/>
              <a:gd name="connsiteX32" fmla="*/ 2205028 w 3691466"/>
              <a:gd name="connsiteY32" fmla="*/ 5057762 h 5283030"/>
              <a:gd name="connsiteX33" fmla="*/ 2178908 w 3691466"/>
              <a:gd name="connsiteY33" fmla="*/ 5105883 h 5283030"/>
              <a:gd name="connsiteX34" fmla="*/ 1845734 w 3691466"/>
              <a:gd name="connsiteY34" fmla="*/ 5283030 h 5283030"/>
              <a:gd name="connsiteX35" fmla="*/ 1512560 w 3691466"/>
              <a:gd name="connsiteY35" fmla="*/ 5105883 h 5283030"/>
              <a:gd name="connsiteX36" fmla="*/ 1486440 w 3691466"/>
              <a:gd name="connsiteY36" fmla="*/ 5057762 h 5283030"/>
              <a:gd name="connsiteX37" fmla="*/ 1470640 w 3691466"/>
              <a:gd name="connsiteY37" fmla="*/ 5089581 h 5283030"/>
              <a:gd name="connsiteX38" fmla="*/ 1127015 w 3691466"/>
              <a:gd name="connsiteY38" fmla="*/ 5283030 h 5283030"/>
              <a:gd name="connsiteX39" fmla="*/ 793841 w 3691466"/>
              <a:gd name="connsiteY39" fmla="*/ 5105883 h 5283030"/>
              <a:gd name="connsiteX40" fmla="*/ 767070 w 3691466"/>
              <a:gd name="connsiteY40" fmla="*/ 5056561 h 5283030"/>
              <a:gd name="connsiteX41" fmla="*/ 751450 w 3691466"/>
              <a:gd name="connsiteY41" fmla="*/ 5088016 h 5283030"/>
              <a:gd name="connsiteX42" fmla="*/ 405045 w 3691466"/>
              <a:gd name="connsiteY42" fmla="*/ 5283030 h 5283030"/>
              <a:gd name="connsiteX43" fmla="*/ 0 w 3691466"/>
              <a:gd name="connsiteY43" fmla="*/ 4877985 h 5283030"/>
              <a:gd name="connsiteX44" fmla="*/ 178581 w 3691466"/>
              <a:gd name="connsiteY44" fmla="*/ 4542116 h 5283030"/>
              <a:gd name="connsiteX45" fmla="*/ 246518 w 3691466"/>
              <a:gd name="connsiteY45" fmla="*/ 4505240 h 5283030"/>
              <a:gd name="connsiteX46" fmla="*/ 178581 w 3691466"/>
              <a:gd name="connsiteY46" fmla="*/ 4468364 h 5283030"/>
              <a:gd name="connsiteX47" fmla="*/ 0 w 3691466"/>
              <a:gd name="connsiteY47" fmla="*/ 4132495 h 5283030"/>
              <a:gd name="connsiteX48" fmla="*/ 178581 w 3691466"/>
              <a:gd name="connsiteY48" fmla="*/ 3796625 h 5283030"/>
              <a:gd name="connsiteX49" fmla="*/ 246518 w 3691466"/>
              <a:gd name="connsiteY49" fmla="*/ 3759750 h 5283030"/>
              <a:gd name="connsiteX50" fmla="*/ 178581 w 3691466"/>
              <a:gd name="connsiteY50" fmla="*/ 3722874 h 5283030"/>
              <a:gd name="connsiteX51" fmla="*/ 0 w 3691466"/>
              <a:gd name="connsiteY51" fmla="*/ 3387005 h 5283030"/>
              <a:gd name="connsiteX52" fmla="*/ 178581 w 3691466"/>
              <a:gd name="connsiteY52" fmla="*/ 3051135 h 5283030"/>
              <a:gd name="connsiteX53" fmla="*/ 246518 w 3691466"/>
              <a:gd name="connsiteY53" fmla="*/ 3014260 h 5283030"/>
              <a:gd name="connsiteX54" fmla="*/ 178581 w 3691466"/>
              <a:gd name="connsiteY54" fmla="*/ 2977385 h 5283030"/>
              <a:gd name="connsiteX55" fmla="*/ 0 w 3691466"/>
              <a:gd name="connsiteY55" fmla="*/ 2641515 h 5283030"/>
              <a:gd name="connsiteX56" fmla="*/ 178581 w 3691466"/>
              <a:gd name="connsiteY56" fmla="*/ 2305645 h 5283030"/>
              <a:gd name="connsiteX57" fmla="*/ 246518 w 3691466"/>
              <a:gd name="connsiteY57" fmla="*/ 2268770 h 5283030"/>
              <a:gd name="connsiteX58" fmla="*/ 178581 w 3691466"/>
              <a:gd name="connsiteY58" fmla="*/ 2231895 h 5283030"/>
              <a:gd name="connsiteX59" fmla="*/ 0 w 3691466"/>
              <a:gd name="connsiteY59" fmla="*/ 1896025 h 5283030"/>
              <a:gd name="connsiteX60" fmla="*/ 178581 w 3691466"/>
              <a:gd name="connsiteY60" fmla="*/ 1560155 h 5283030"/>
              <a:gd name="connsiteX61" fmla="*/ 246518 w 3691466"/>
              <a:gd name="connsiteY61" fmla="*/ 1523280 h 5283030"/>
              <a:gd name="connsiteX62" fmla="*/ 178581 w 3691466"/>
              <a:gd name="connsiteY62" fmla="*/ 1486405 h 5283030"/>
              <a:gd name="connsiteX63" fmla="*/ 0 w 3691466"/>
              <a:gd name="connsiteY63" fmla="*/ 1150535 h 5283030"/>
              <a:gd name="connsiteX64" fmla="*/ 178581 w 3691466"/>
              <a:gd name="connsiteY64" fmla="*/ 814666 h 5283030"/>
              <a:gd name="connsiteX65" fmla="*/ 246518 w 3691466"/>
              <a:gd name="connsiteY65" fmla="*/ 777791 h 5283030"/>
              <a:gd name="connsiteX66" fmla="*/ 178581 w 3691466"/>
              <a:gd name="connsiteY66" fmla="*/ 740916 h 5283030"/>
              <a:gd name="connsiteX67" fmla="*/ 0 w 3691466"/>
              <a:gd name="connsiteY67" fmla="*/ 405045 h 5283030"/>
              <a:gd name="connsiteX68" fmla="*/ 405045 w 3691466"/>
              <a:gd name="connsiteY68" fmla="*/ 0 h 5283030"/>
              <a:gd name="connsiteX69" fmla="*/ 751450 w 3691466"/>
              <a:gd name="connsiteY69" fmla="*/ 195015 h 5283030"/>
              <a:gd name="connsiteX70" fmla="*/ 768920 w 3691466"/>
              <a:gd name="connsiteY70" fmla="*/ 230196 h 5283030"/>
              <a:gd name="connsiteX71" fmla="*/ 793841 w 3691466"/>
              <a:gd name="connsiteY71" fmla="*/ 184282 h 5283030"/>
              <a:gd name="connsiteX72" fmla="*/ 1127015 w 3691466"/>
              <a:gd name="connsiteY72" fmla="*/ 7135 h 5283030"/>
              <a:gd name="connsiteX73" fmla="*/ 1470640 w 3691466"/>
              <a:gd name="connsiteY73" fmla="*/ 200584 h 5283030"/>
              <a:gd name="connsiteX74" fmla="*/ 1486440 w 3691466"/>
              <a:gd name="connsiteY74" fmla="*/ 232404 h 5283030"/>
              <a:gd name="connsiteX75" fmla="*/ 1512560 w 3691466"/>
              <a:gd name="connsiteY75" fmla="*/ 184282 h 5283030"/>
              <a:gd name="connsiteX76" fmla="*/ 1845734 w 3691466"/>
              <a:gd name="connsiteY76" fmla="*/ 7135 h 5283030"/>
              <a:gd name="connsiteX77" fmla="*/ 2189359 w 3691466"/>
              <a:gd name="connsiteY77" fmla="*/ 200584 h 5283030"/>
              <a:gd name="connsiteX78" fmla="*/ 2205160 w 3691466"/>
              <a:gd name="connsiteY78" fmla="*/ 232404 h 5283030"/>
              <a:gd name="connsiteX79" fmla="*/ 2231279 w 3691466"/>
              <a:gd name="connsiteY79" fmla="*/ 184282 h 5283030"/>
              <a:gd name="connsiteX80" fmla="*/ 2564453 w 3691466"/>
              <a:gd name="connsiteY80" fmla="*/ 7135 h 5283030"/>
              <a:gd name="connsiteX81" fmla="*/ 2897627 w 3691466"/>
              <a:gd name="connsiteY81" fmla="*/ 184282 h 5283030"/>
              <a:gd name="connsiteX82" fmla="*/ 2922547 w 3691466"/>
              <a:gd name="connsiteY82" fmla="*/ 230194 h 5283030"/>
              <a:gd name="connsiteX83" fmla="*/ 2940016 w 3691466"/>
              <a:gd name="connsiteY83" fmla="*/ 195015 h 5283030"/>
              <a:gd name="connsiteX84" fmla="*/ 3286421 w 3691466"/>
              <a:gd name="connsiteY84" fmla="*/ 0 h 52830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</a:cxnLst>
            <a:rect l="l" t="t" r="r" b="b"/>
            <a:pathLst>
              <a:path w="3691466" h="5283030">
                <a:moveTo>
                  <a:pt x="3286421" y="0"/>
                </a:moveTo>
                <a:cubicBezTo>
                  <a:pt x="3510121" y="0"/>
                  <a:pt x="3691466" y="181345"/>
                  <a:pt x="3691466" y="405045"/>
                </a:cubicBezTo>
                <a:cubicBezTo>
                  <a:pt x="3691466" y="544858"/>
                  <a:pt x="3620628" y="668126"/>
                  <a:pt x="3512885" y="740915"/>
                </a:cubicBezTo>
                <a:lnTo>
                  <a:pt x="3444948" y="777791"/>
                </a:lnTo>
                <a:lnTo>
                  <a:pt x="3512885" y="814666"/>
                </a:lnTo>
                <a:cubicBezTo>
                  <a:pt x="3620628" y="887455"/>
                  <a:pt x="3691466" y="1010724"/>
                  <a:pt x="3691466" y="1150535"/>
                </a:cubicBezTo>
                <a:cubicBezTo>
                  <a:pt x="3691466" y="1290347"/>
                  <a:pt x="3620628" y="1413615"/>
                  <a:pt x="3512885" y="1486405"/>
                </a:cubicBezTo>
                <a:lnTo>
                  <a:pt x="3444948" y="1523280"/>
                </a:lnTo>
                <a:lnTo>
                  <a:pt x="3512885" y="1560155"/>
                </a:lnTo>
                <a:cubicBezTo>
                  <a:pt x="3620628" y="1632945"/>
                  <a:pt x="3691466" y="1756212"/>
                  <a:pt x="3691466" y="1896025"/>
                </a:cubicBezTo>
                <a:cubicBezTo>
                  <a:pt x="3691466" y="2035837"/>
                  <a:pt x="3620628" y="2159105"/>
                  <a:pt x="3512885" y="2231895"/>
                </a:cubicBezTo>
                <a:lnTo>
                  <a:pt x="3444948" y="2268770"/>
                </a:lnTo>
                <a:lnTo>
                  <a:pt x="3512885" y="2305645"/>
                </a:lnTo>
                <a:cubicBezTo>
                  <a:pt x="3620628" y="2378435"/>
                  <a:pt x="3691466" y="2501702"/>
                  <a:pt x="3691466" y="2641515"/>
                </a:cubicBezTo>
                <a:cubicBezTo>
                  <a:pt x="3691466" y="2781327"/>
                  <a:pt x="3620628" y="2904595"/>
                  <a:pt x="3512885" y="2977385"/>
                </a:cubicBezTo>
                <a:lnTo>
                  <a:pt x="3444948" y="3014260"/>
                </a:lnTo>
                <a:lnTo>
                  <a:pt x="3512885" y="3051135"/>
                </a:lnTo>
                <a:cubicBezTo>
                  <a:pt x="3620628" y="3123925"/>
                  <a:pt x="3691466" y="3247192"/>
                  <a:pt x="3691466" y="3387005"/>
                </a:cubicBezTo>
                <a:cubicBezTo>
                  <a:pt x="3691466" y="3526817"/>
                  <a:pt x="3620628" y="3650085"/>
                  <a:pt x="3512885" y="3722874"/>
                </a:cubicBezTo>
                <a:lnTo>
                  <a:pt x="3444948" y="3759750"/>
                </a:lnTo>
                <a:lnTo>
                  <a:pt x="3512885" y="3796625"/>
                </a:lnTo>
                <a:cubicBezTo>
                  <a:pt x="3620628" y="3869415"/>
                  <a:pt x="3691466" y="3992682"/>
                  <a:pt x="3691466" y="4132495"/>
                </a:cubicBezTo>
                <a:cubicBezTo>
                  <a:pt x="3691466" y="4272307"/>
                  <a:pt x="3620628" y="4395575"/>
                  <a:pt x="3512885" y="4468364"/>
                </a:cubicBezTo>
                <a:lnTo>
                  <a:pt x="3444948" y="4505240"/>
                </a:lnTo>
                <a:lnTo>
                  <a:pt x="3512885" y="4542116"/>
                </a:lnTo>
                <a:cubicBezTo>
                  <a:pt x="3620628" y="4614905"/>
                  <a:pt x="3691466" y="4738173"/>
                  <a:pt x="3691466" y="4877985"/>
                </a:cubicBezTo>
                <a:cubicBezTo>
                  <a:pt x="3691466" y="5101685"/>
                  <a:pt x="3510121" y="5283030"/>
                  <a:pt x="3286421" y="5283030"/>
                </a:cubicBezTo>
                <a:cubicBezTo>
                  <a:pt x="3146609" y="5283030"/>
                  <a:pt x="3023341" y="5212192"/>
                  <a:pt x="2950552" y="5104450"/>
                </a:cubicBezTo>
                <a:lnTo>
                  <a:pt x="2924515" y="5056481"/>
                </a:lnTo>
                <a:lnTo>
                  <a:pt x="2908078" y="5089581"/>
                </a:lnTo>
                <a:cubicBezTo>
                  <a:pt x="2837609" y="5205559"/>
                  <a:pt x="2710079" y="5283030"/>
                  <a:pt x="2564453" y="5283030"/>
                </a:cubicBezTo>
                <a:cubicBezTo>
                  <a:pt x="2418828" y="5283030"/>
                  <a:pt x="2291298" y="5205559"/>
                  <a:pt x="2220828" y="5089581"/>
                </a:cubicBezTo>
                <a:lnTo>
                  <a:pt x="2205028" y="5057762"/>
                </a:lnTo>
                <a:lnTo>
                  <a:pt x="2178908" y="5105883"/>
                </a:lnTo>
                <a:cubicBezTo>
                  <a:pt x="2106702" y="5212761"/>
                  <a:pt x="1984424" y="5283030"/>
                  <a:pt x="1845734" y="5283030"/>
                </a:cubicBezTo>
                <a:cubicBezTo>
                  <a:pt x="1707043" y="5283030"/>
                  <a:pt x="1584765" y="5212761"/>
                  <a:pt x="1512560" y="5105883"/>
                </a:cubicBezTo>
                <a:lnTo>
                  <a:pt x="1486440" y="5057762"/>
                </a:lnTo>
                <a:lnTo>
                  <a:pt x="1470640" y="5089581"/>
                </a:lnTo>
                <a:cubicBezTo>
                  <a:pt x="1400171" y="5205559"/>
                  <a:pt x="1272640" y="5283030"/>
                  <a:pt x="1127015" y="5283030"/>
                </a:cubicBezTo>
                <a:cubicBezTo>
                  <a:pt x="988324" y="5283030"/>
                  <a:pt x="866046" y="5212761"/>
                  <a:pt x="793841" y="5105883"/>
                </a:cubicBezTo>
                <a:lnTo>
                  <a:pt x="767070" y="5056561"/>
                </a:lnTo>
                <a:lnTo>
                  <a:pt x="751450" y="5088016"/>
                </a:lnTo>
                <a:cubicBezTo>
                  <a:pt x="680410" y="5204931"/>
                  <a:pt x="551848" y="5283030"/>
                  <a:pt x="405045" y="5283030"/>
                </a:cubicBezTo>
                <a:cubicBezTo>
                  <a:pt x="181345" y="5283030"/>
                  <a:pt x="0" y="5101685"/>
                  <a:pt x="0" y="4877985"/>
                </a:cubicBezTo>
                <a:cubicBezTo>
                  <a:pt x="0" y="4738173"/>
                  <a:pt x="70838" y="4614905"/>
                  <a:pt x="178581" y="4542116"/>
                </a:cubicBezTo>
                <a:lnTo>
                  <a:pt x="246518" y="4505240"/>
                </a:lnTo>
                <a:lnTo>
                  <a:pt x="178581" y="4468364"/>
                </a:lnTo>
                <a:cubicBezTo>
                  <a:pt x="70838" y="4395575"/>
                  <a:pt x="0" y="4272307"/>
                  <a:pt x="0" y="4132495"/>
                </a:cubicBezTo>
                <a:cubicBezTo>
                  <a:pt x="0" y="3992682"/>
                  <a:pt x="70838" y="3869415"/>
                  <a:pt x="178581" y="3796625"/>
                </a:cubicBezTo>
                <a:lnTo>
                  <a:pt x="246518" y="3759750"/>
                </a:lnTo>
                <a:lnTo>
                  <a:pt x="178581" y="3722874"/>
                </a:lnTo>
                <a:cubicBezTo>
                  <a:pt x="70838" y="3650085"/>
                  <a:pt x="0" y="3526817"/>
                  <a:pt x="0" y="3387005"/>
                </a:cubicBezTo>
                <a:cubicBezTo>
                  <a:pt x="0" y="3247192"/>
                  <a:pt x="70838" y="3123925"/>
                  <a:pt x="178581" y="3051135"/>
                </a:cubicBezTo>
                <a:lnTo>
                  <a:pt x="246518" y="3014260"/>
                </a:lnTo>
                <a:lnTo>
                  <a:pt x="178581" y="2977385"/>
                </a:lnTo>
                <a:cubicBezTo>
                  <a:pt x="70838" y="2904595"/>
                  <a:pt x="0" y="2781327"/>
                  <a:pt x="0" y="2641515"/>
                </a:cubicBezTo>
                <a:cubicBezTo>
                  <a:pt x="0" y="2501702"/>
                  <a:pt x="70838" y="2378435"/>
                  <a:pt x="178581" y="2305645"/>
                </a:cubicBezTo>
                <a:lnTo>
                  <a:pt x="246518" y="2268770"/>
                </a:lnTo>
                <a:lnTo>
                  <a:pt x="178581" y="2231895"/>
                </a:lnTo>
                <a:cubicBezTo>
                  <a:pt x="70838" y="2159105"/>
                  <a:pt x="0" y="2035837"/>
                  <a:pt x="0" y="1896025"/>
                </a:cubicBezTo>
                <a:cubicBezTo>
                  <a:pt x="0" y="1756212"/>
                  <a:pt x="70838" y="1632945"/>
                  <a:pt x="178581" y="1560155"/>
                </a:cubicBezTo>
                <a:lnTo>
                  <a:pt x="246518" y="1523280"/>
                </a:lnTo>
                <a:lnTo>
                  <a:pt x="178581" y="1486405"/>
                </a:lnTo>
                <a:cubicBezTo>
                  <a:pt x="70838" y="1413615"/>
                  <a:pt x="0" y="1290347"/>
                  <a:pt x="0" y="1150535"/>
                </a:cubicBezTo>
                <a:cubicBezTo>
                  <a:pt x="0" y="1010724"/>
                  <a:pt x="70838" y="887456"/>
                  <a:pt x="178581" y="814666"/>
                </a:cubicBezTo>
                <a:lnTo>
                  <a:pt x="246518" y="777791"/>
                </a:lnTo>
                <a:lnTo>
                  <a:pt x="178581" y="740916"/>
                </a:lnTo>
                <a:cubicBezTo>
                  <a:pt x="70838" y="668126"/>
                  <a:pt x="0" y="544859"/>
                  <a:pt x="0" y="405045"/>
                </a:cubicBezTo>
                <a:cubicBezTo>
                  <a:pt x="0" y="181345"/>
                  <a:pt x="181345" y="0"/>
                  <a:pt x="405045" y="0"/>
                </a:cubicBezTo>
                <a:cubicBezTo>
                  <a:pt x="551848" y="0"/>
                  <a:pt x="680410" y="78099"/>
                  <a:pt x="751450" y="195015"/>
                </a:cubicBezTo>
                <a:lnTo>
                  <a:pt x="768920" y="230196"/>
                </a:lnTo>
                <a:lnTo>
                  <a:pt x="793841" y="184282"/>
                </a:lnTo>
                <a:cubicBezTo>
                  <a:pt x="866046" y="77404"/>
                  <a:pt x="988324" y="7135"/>
                  <a:pt x="1127015" y="7135"/>
                </a:cubicBezTo>
                <a:cubicBezTo>
                  <a:pt x="1272640" y="7135"/>
                  <a:pt x="1400171" y="84607"/>
                  <a:pt x="1470640" y="200584"/>
                </a:cubicBezTo>
                <a:lnTo>
                  <a:pt x="1486440" y="232404"/>
                </a:lnTo>
                <a:lnTo>
                  <a:pt x="1512560" y="184282"/>
                </a:lnTo>
                <a:cubicBezTo>
                  <a:pt x="1584765" y="77404"/>
                  <a:pt x="1707043" y="7135"/>
                  <a:pt x="1845734" y="7135"/>
                </a:cubicBezTo>
                <a:cubicBezTo>
                  <a:pt x="1991359" y="7135"/>
                  <a:pt x="2118889" y="84607"/>
                  <a:pt x="2189359" y="200584"/>
                </a:cubicBezTo>
                <a:lnTo>
                  <a:pt x="2205160" y="232404"/>
                </a:lnTo>
                <a:lnTo>
                  <a:pt x="2231279" y="184282"/>
                </a:lnTo>
                <a:cubicBezTo>
                  <a:pt x="2303485" y="77404"/>
                  <a:pt x="2425763" y="7135"/>
                  <a:pt x="2564453" y="7135"/>
                </a:cubicBezTo>
                <a:cubicBezTo>
                  <a:pt x="2703144" y="7135"/>
                  <a:pt x="2825422" y="77404"/>
                  <a:pt x="2897627" y="184282"/>
                </a:cubicBezTo>
                <a:lnTo>
                  <a:pt x="2922547" y="230194"/>
                </a:lnTo>
                <a:lnTo>
                  <a:pt x="2940016" y="195015"/>
                </a:lnTo>
                <a:cubicBezTo>
                  <a:pt x="3011056" y="78099"/>
                  <a:pt x="3139618" y="0"/>
                  <a:pt x="3286421" y="0"/>
                </a:cubicBezTo>
                <a:close/>
              </a:path>
            </a:pathLst>
          </a:custGeom>
          <a:solidFill>
            <a:schemeClr val="bg1"/>
          </a:solidFill>
          <a:ln w="76200" cmpd="thickThin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/>
          <p:cNvSpPr/>
          <p:nvPr/>
        </p:nvSpPr>
        <p:spPr bwMode="auto">
          <a:xfrm>
            <a:off x="630542" y="2487572"/>
            <a:ext cx="2095697" cy="1835314"/>
          </a:xfrm>
          <a:custGeom>
            <a:avLst/>
            <a:gdLst>
              <a:gd name="connsiteX0" fmla="*/ 217880 w 6042633"/>
              <a:gd name="connsiteY0" fmla="*/ 0 h 5291856"/>
              <a:gd name="connsiteX1" fmla="*/ 371945 w 6042633"/>
              <a:gd name="connsiteY1" fmla="*/ 63815 h 5291856"/>
              <a:gd name="connsiteX2" fmla="*/ 397900 w 6042633"/>
              <a:gd name="connsiteY2" fmla="*/ 102312 h 5291856"/>
              <a:gd name="connsiteX3" fmla="*/ 423856 w 6042633"/>
              <a:gd name="connsiteY3" fmla="*/ 63816 h 5291856"/>
              <a:gd name="connsiteX4" fmla="*/ 577921 w 6042633"/>
              <a:gd name="connsiteY4" fmla="*/ 0 h 5291856"/>
              <a:gd name="connsiteX5" fmla="*/ 778679 w 6042633"/>
              <a:gd name="connsiteY5" fmla="*/ 133072 h 5291856"/>
              <a:gd name="connsiteX6" fmla="*/ 780258 w 6042633"/>
              <a:gd name="connsiteY6" fmla="*/ 140893 h 5291856"/>
              <a:gd name="connsiteX7" fmla="*/ 781837 w 6042633"/>
              <a:gd name="connsiteY7" fmla="*/ 133072 h 5291856"/>
              <a:gd name="connsiteX8" fmla="*/ 982595 w 6042633"/>
              <a:gd name="connsiteY8" fmla="*/ 0 h 5291856"/>
              <a:gd name="connsiteX9" fmla="*/ 1183354 w 6042633"/>
              <a:gd name="connsiteY9" fmla="*/ 133072 h 5291856"/>
              <a:gd name="connsiteX10" fmla="*/ 1184932 w 6042633"/>
              <a:gd name="connsiteY10" fmla="*/ 140893 h 5291856"/>
              <a:gd name="connsiteX11" fmla="*/ 1186512 w 6042633"/>
              <a:gd name="connsiteY11" fmla="*/ 133072 h 5291856"/>
              <a:gd name="connsiteX12" fmla="*/ 1387269 w 6042633"/>
              <a:gd name="connsiteY12" fmla="*/ 0 h 5291856"/>
              <a:gd name="connsiteX13" fmla="*/ 1588028 w 6042633"/>
              <a:gd name="connsiteY13" fmla="*/ 133072 h 5291856"/>
              <a:gd name="connsiteX14" fmla="*/ 1589607 w 6042633"/>
              <a:gd name="connsiteY14" fmla="*/ 140893 h 5291856"/>
              <a:gd name="connsiteX15" fmla="*/ 1591186 w 6042633"/>
              <a:gd name="connsiteY15" fmla="*/ 133072 h 5291856"/>
              <a:gd name="connsiteX16" fmla="*/ 1791944 w 6042633"/>
              <a:gd name="connsiteY16" fmla="*/ 0 h 5291856"/>
              <a:gd name="connsiteX17" fmla="*/ 1992703 w 6042633"/>
              <a:gd name="connsiteY17" fmla="*/ 133072 h 5291856"/>
              <a:gd name="connsiteX18" fmla="*/ 1994282 w 6042633"/>
              <a:gd name="connsiteY18" fmla="*/ 140893 h 5291856"/>
              <a:gd name="connsiteX19" fmla="*/ 1995861 w 6042633"/>
              <a:gd name="connsiteY19" fmla="*/ 133072 h 5291856"/>
              <a:gd name="connsiteX20" fmla="*/ 2196619 w 6042633"/>
              <a:gd name="connsiteY20" fmla="*/ 0 h 5291856"/>
              <a:gd name="connsiteX21" fmla="*/ 2397377 w 6042633"/>
              <a:gd name="connsiteY21" fmla="*/ 133072 h 5291856"/>
              <a:gd name="connsiteX22" fmla="*/ 2398956 w 6042633"/>
              <a:gd name="connsiteY22" fmla="*/ 140893 h 5291856"/>
              <a:gd name="connsiteX23" fmla="*/ 2400535 w 6042633"/>
              <a:gd name="connsiteY23" fmla="*/ 133072 h 5291856"/>
              <a:gd name="connsiteX24" fmla="*/ 2601294 w 6042633"/>
              <a:gd name="connsiteY24" fmla="*/ 0 h 5291856"/>
              <a:gd name="connsiteX25" fmla="*/ 2802052 w 6042633"/>
              <a:gd name="connsiteY25" fmla="*/ 133072 h 5291856"/>
              <a:gd name="connsiteX26" fmla="*/ 2803631 w 6042633"/>
              <a:gd name="connsiteY26" fmla="*/ 140893 h 5291856"/>
              <a:gd name="connsiteX27" fmla="*/ 2805210 w 6042633"/>
              <a:gd name="connsiteY27" fmla="*/ 133072 h 5291856"/>
              <a:gd name="connsiteX28" fmla="*/ 3005968 w 6042633"/>
              <a:gd name="connsiteY28" fmla="*/ 0 h 5291856"/>
              <a:gd name="connsiteX29" fmla="*/ 3206727 w 6042633"/>
              <a:gd name="connsiteY29" fmla="*/ 133072 h 5291856"/>
              <a:gd name="connsiteX30" fmla="*/ 3208306 w 6042633"/>
              <a:gd name="connsiteY30" fmla="*/ 140893 h 5291856"/>
              <a:gd name="connsiteX31" fmla="*/ 3209885 w 6042633"/>
              <a:gd name="connsiteY31" fmla="*/ 133072 h 5291856"/>
              <a:gd name="connsiteX32" fmla="*/ 3410643 w 6042633"/>
              <a:gd name="connsiteY32" fmla="*/ 0 h 5291856"/>
              <a:gd name="connsiteX33" fmla="*/ 3611401 w 6042633"/>
              <a:gd name="connsiteY33" fmla="*/ 133072 h 5291856"/>
              <a:gd name="connsiteX34" fmla="*/ 3612980 w 6042633"/>
              <a:gd name="connsiteY34" fmla="*/ 140893 h 5291856"/>
              <a:gd name="connsiteX35" fmla="*/ 3614559 w 6042633"/>
              <a:gd name="connsiteY35" fmla="*/ 133072 h 5291856"/>
              <a:gd name="connsiteX36" fmla="*/ 3815317 w 6042633"/>
              <a:gd name="connsiteY36" fmla="*/ 0 h 5291856"/>
              <a:gd name="connsiteX37" fmla="*/ 4016075 w 6042633"/>
              <a:gd name="connsiteY37" fmla="*/ 133072 h 5291856"/>
              <a:gd name="connsiteX38" fmla="*/ 4017654 w 6042633"/>
              <a:gd name="connsiteY38" fmla="*/ 140893 h 5291856"/>
              <a:gd name="connsiteX39" fmla="*/ 4019233 w 6042633"/>
              <a:gd name="connsiteY39" fmla="*/ 133072 h 5291856"/>
              <a:gd name="connsiteX40" fmla="*/ 4219991 w 6042633"/>
              <a:gd name="connsiteY40" fmla="*/ 0 h 5291856"/>
              <a:gd name="connsiteX41" fmla="*/ 4420750 w 6042633"/>
              <a:gd name="connsiteY41" fmla="*/ 133072 h 5291856"/>
              <a:gd name="connsiteX42" fmla="*/ 4422329 w 6042633"/>
              <a:gd name="connsiteY42" fmla="*/ 140893 h 5291856"/>
              <a:gd name="connsiteX43" fmla="*/ 4423908 w 6042633"/>
              <a:gd name="connsiteY43" fmla="*/ 133072 h 5291856"/>
              <a:gd name="connsiteX44" fmla="*/ 4624666 w 6042633"/>
              <a:gd name="connsiteY44" fmla="*/ 0 h 5291856"/>
              <a:gd name="connsiteX45" fmla="*/ 4825424 w 6042633"/>
              <a:gd name="connsiteY45" fmla="*/ 133072 h 5291856"/>
              <a:gd name="connsiteX46" fmla="*/ 4827003 w 6042633"/>
              <a:gd name="connsiteY46" fmla="*/ 140893 h 5291856"/>
              <a:gd name="connsiteX47" fmla="*/ 4828582 w 6042633"/>
              <a:gd name="connsiteY47" fmla="*/ 133072 h 5291856"/>
              <a:gd name="connsiteX48" fmla="*/ 5029341 w 6042633"/>
              <a:gd name="connsiteY48" fmla="*/ 0 h 5291856"/>
              <a:gd name="connsiteX49" fmla="*/ 5230099 w 6042633"/>
              <a:gd name="connsiteY49" fmla="*/ 133072 h 5291856"/>
              <a:gd name="connsiteX50" fmla="*/ 5231678 w 6042633"/>
              <a:gd name="connsiteY50" fmla="*/ 140893 h 5291856"/>
              <a:gd name="connsiteX51" fmla="*/ 5233257 w 6042633"/>
              <a:gd name="connsiteY51" fmla="*/ 133072 h 5291856"/>
              <a:gd name="connsiteX52" fmla="*/ 5434015 w 6042633"/>
              <a:gd name="connsiteY52" fmla="*/ 0 h 5291856"/>
              <a:gd name="connsiteX53" fmla="*/ 5588080 w 6042633"/>
              <a:gd name="connsiteY53" fmla="*/ 63816 h 5291856"/>
              <a:gd name="connsiteX54" fmla="*/ 5629383 w 6042633"/>
              <a:gd name="connsiteY54" fmla="*/ 125077 h 5291856"/>
              <a:gd name="connsiteX55" fmla="*/ 5670688 w 6042633"/>
              <a:gd name="connsiteY55" fmla="*/ 63815 h 5291856"/>
              <a:gd name="connsiteX56" fmla="*/ 5824752 w 6042633"/>
              <a:gd name="connsiteY56" fmla="*/ 0 h 5291856"/>
              <a:gd name="connsiteX57" fmla="*/ 6042633 w 6042633"/>
              <a:gd name="connsiteY57" fmla="*/ 217880 h 5291856"/>
              <a:gd name="connsiteX58" fmla="*/ 5909561 w 6042633"/>
              <a:gd name="connsiteY58" fmla="*/ 418638 h 5291856"/>
              <a:gd name="connsiteX59" fmla="*/ 5901739 w 6042633"/>
              <a:gd name="connsiteY59" fmla="*/ 420217 h 5291856"/>
              <a:gd name="connsiteX60" fmla="*/ 5909561 w 6042633"/>
              <a:gd name="connsiteY60" fmla="*/ 421796 h 5291856"/>
              <a:gd name="connsiteX61" fmla="*/ 6042633 w 6042633"/>
              <a:gd name="connsiteY61" fmla="*/ 622555 h 5291856"/>
              <a:gd name="connsiteX62" fmla="*/ 5909561 w 6042633"/>
              <a:gd name="connsiteY62" fmla="*/ 823313 h 5291856"/>
              <a:gd name="connsiteX63" fmla="*/ 5901739 w 6042633"/>
              <a:gd name="connsiteY63" fmla="*/ 824892 h 5291856"/>
              <a:gd name="connsiteX64" fmla="*/ 5909561 w 6042633"/>
              <a:gd name="connsiteY64" fmla="*/ 826471 h 5291856"/>
              <a:gd name="connsiteX65" fmla="*/ 6042633 w 6042633"/>
              <a:gd name="connsiteY65" fmla="*/ 1027230 h 5291856"/>
              <a:gd name="connsiteX66" fmla="*/ 5909561 w 6042633"/>
              <a:gd name="connsiteY66" fmla="*/ 1227988 h 5291856"/>
              <a:gd name="connsiteX67" fmla="*/ 5901739 w 6042633"/>
              <a:gd name="connsiteY67" fmla="*/ 1229567 h 5291856"/>
              <a:gd name="connsiteX68" fmla="*/ 5909561 w 6042633"/>
              <a:gd name="connsiteY68" fmla="*/ 1231146 h 5291856"/>
              <a:gd name="connsiteX69" fmla="*/ 6042633 w 6042633"/>
              <a:gd name="connsiteY69" fmla="*/ 1431904 h 5291856"/>
              <a:gd name="connsiteX70" fmla="*/ 5909561 w 6042633"/>
              <a:gd name="connsiteY70" fmla="*/ 1632662 h 5291856"/>
              <a:gd name="connsiteX71" fmla="*/ 5901739 w 6042633"/>
              <a:gd name="connsiteY71" fmla="*/ 1634241 h 5291856"/>
              <a:gd name="connsiteX72" fmla="*/ 5909561 w 6042633"/>
              <a:gd name="connsiteY72" fmla="*/ 1635821 h 5291856"/>
              <a:gd name="connsiteX73" fmla="*/ 6042633 w 6042633"/>
              <a:gd name="connsiteY73" fmla="*/ 1836578 h 5291856"/>
              <a:gd name="connsiteX74" fmla="*/ 5909561 w 6042633"/>
              <a:gd name="connsiteY74" fmla="*/ 2037336 h 5291856"/>
              <a:gd name="connsiteX75" fmla="*/ 5901739 w 6042633"/>
              <a:gd name="connsiteY75" fmla="*/ 2038915 h 5291856"/>
              <a:gd name="connsiteX76" fmla="*/ 5909561 w 6042633"/>
              <a:gd name="connsiteY76" fmla="*/ 2040494 h 5291856"/>
              <a:gd name="connsiteX77" fmla="*/ 6042633 w 6042633"/>
              <a:gd name="connsiteY77" fmla="*/ 2241253 h 5291856"/>
              <a:gd name="connsiteX78" fmla="*/ 5909561 w 6042633"/>
              <a:gd name="connsiteY78" fmla="*/ 2442011 h 5291856"/>
              <a:gd name="connsiteX79" fmla="*/ 5901740 w 6042633"/>
              <a:gd name="connsiteY79" fmla="*/ 2443590 h 5291856"/>
              <a:gd name="connsiteX80" fmla="*/ 5909561 w 6042633"/>
              <a:gd name="connsiteY80" fmla="*/ 2445169 h 5291856"/>
              <a:gd name="connsiteX81" fmla="*/ 6042633 w 6042633"/>
              <a:gd name="connsiteY81" fmla="*/ 2645927 h 5291856"/>
              <a:gd name="connsiteX82" fmla="*/ 5909561 w 6042633"/>
              <a:gd name="connsiteY82" fmla="*/ 2846685 h 5291856"/>
              <a:gd name="connsiteX83" fmla="*/ 5901739 w 6042633"/>
              <a:gd name="connsiteY83" fmla="*/ 2848265 h 5291856"/>
              <a:gd name="connsiteX84" fmla="*/ 5909561 w 6042633"/>
              <a:gd name="connsiteY84" fmla="*/ 2849844 h 5291856"/>
              <a:gd name="connsiteX85" fmla="*/ 6042633 w 6042633"/>
              <a:gd name="connsiteY85" fmla="*/ 3050602 h 5291856"/>
              <a:gd name="connsiteX86" fmla="*/ 5909561 w 6042633"/>
              <a:gd name="connsiteY86" fmla="*/ 3251360 h 5291856"/>
              <a:gd name="connsiteX87" fmla="*/ 5901739 w 6042633"/>
              <a:gd name="connsiteY87" fmla="*/ 3252939 h 5291856"/>
              <a:gd name="connsiteX88" fmla="*/ 5909561 w 6042633"/>
              <a:gd name="connsiteY88" fmla="*/ 3254518 h 5291856"/>
              <a:gd name="connsiteX89" fmla="*/ 6042633 w 6042633"/>
              <a:gd name="connsiteY89" fmla="*/ 3455276 h 5291856"/>
              <a:gd name="connsiteX90" fmla="*/ 5909561 w 6042633"/>
              <a:gd name="connsiteY90" fmla="*/ 3656034 h 5291856"/>
              <a:gd name="connsiteX91" fmla="*/ 5901739 w 6042633"/>
              <a:gd name="connsiteY91" fmla="*/ 3657613 h 5291856"/>
              <a:gd name="connsiteX92" fmla="*/ 5909561 w 6042633"/>
              <a:gd name="connsiteY92" fmla="*/ 3659193 h 5291856"/>
              <a:gd name="connsiteX93" fmla="*/ 6042633 w 6042633"/>
              <a:gd name="connsiteY93" fmla="*/ 3859951 h 5291856"/>
              <a:gd name="connsiteX94" fmla="*/ 5909561 w 6042633"/>
              <a:gd name="connsiteY94" fmla="*/ 4060709 h 5291856"/>
              <a:gd name="connsiteX95" fmla="*/ 5901739 w 6042633"/>
              <a:gd name="connsiteY95" fmla="*/ 4062288 h 5291856"/>
              <a:gd name="connsiteX96" fmla="*/ 5909561 w 6042633"/>
              <a:gd name="connsiteY96" fmla="*/ 4063867 h 5291856"/>
              <a:gd name="connsiteX97" fmla="*/ 6042633 w 6042633"/>
              <a:gd name="connsiteY97" fmla="*/ 4264626 h 5291856"/>
              <a:gd name="connsiteX98" fmla="*/ 5909561 w 6042633"/>
              <a:gd name="connsiteY98" fmla="*/ 4465384 h 5291856"/>
              <a:gd name="connsiteX99" fmla="*/ 5901739 w 6042633"/>
              <a:gd name="connsiteY99" fmla="*/ 4466963 h 5291856"/>
              <a:gd name="connsiteX100" fmla="*/ 5909561 w 6042633"/>
              <a:gd name="connsiteY100" fmla="*/ 4468542 h 5291856"/>
              <a:gd name="connsiteX101" fmla="*/ 6042633 w 6042633"/>
              <a:gd name="connsiteY101" fmla="*/ 4669300 h 5291856"/>
              <a:gd name="connsiteX102" fmla="*/ 5909561 w 6042633"/>
              <a:gd name="connsiteY102" fmla="*/ 4870059 h 5291856"/>
              <a:gd name="connsiteX103" fmla="*/ 5901739 w 6042633"/>
              <a:gd name="connsiteY103" fmla="*/ 4871638 h 5291856"/>
              <a:gd name="connsiteX104" fmla="*/ 5909561 w 6042633"/>
              <a:gd name="connsiteY104" fmla="*/ 4873217 h 5291856"/>
              <a:gd name="connsiteX105" fmla="*/ 6042633 w 6042633"/>
              <a:gd name="connsiteY105" fmla="*/ 5073975 h 5291856"/>
              <a:gd name="connsiteX106" fmla="*/ 5824752 w 6042633"/>
              <a:gd name="connsiteY106" fmla="*/ 5291856 h 5291856"/>
              <a:gd name="connsiteX107" fmla="*/ 5670687 w 6042633"/>
              <a:gd name="connsiteY107" fmla="*/ 5228040 h 5291856"/>
              <a:gd name="connsiteX108" fmla="*/ 5629384 w 6042633"/>
              <a:gd name="connsiteY108" fmla="*/ 5166780 h 5291856"/>
              <a:gd name="connsiteX109" fmla="*/ 5588081 w 6042633"/>
              <a:gd name="connsiteY109" fmla="*/ 5228041 h 5291856"/>
              <a:gd name="connsiteX110" fmla="*/ 5434016 w 6042633"/>
              <a:gd name="connsiteY110" fmla="*/ 5291856 h 5291856"/>
              <a:gd name="connsiteX111" fmla="*/ 5233258 w 6042633"/>
              <a:gd name="connsiteY111" fmla="*/ 5158785 h 5291856"/>
              <a:gd name="connsiteX112" fmla="*/ 5231679 w 6042633"/>
              <a:gd name="connsiteY112" fmla="*/ 5150963 h 5291856"/>
              <a:gd name="connsiteX113" fmla="*/ 5230100 w 6042633"/>
              <a:gd name="connsiteY113" fmla="*/ 5158785 h 5291856"/>
              <a:gd name="connsiteX114" fmla="*/ 5029342 w 6042633"/>
              <a:gd name="connsiteY114" fmla="*/ 5291856 h 5291856"/>
              <a:gd name="connsiteX115" fmla="*/ 4828583 w 6042633"/>
              <a:gd name="connsiteY115" fmla="*/ 5158785 h 5291856"/>
              <a:gd name="connsiteX116" fmla="*/ 4827004 w 6042633"/>
              <a:gd name="connsiteY116" fmla="*/ 5150963 h 5291856"/>
              <a:gd name="connsiteX117" fmla="*/ 4825425 w 6042633"/>
              <a:gd name="connsiteY117" fmla="*/ 5158785 h 5291856"/>
              <a:gd name="connsiteX118" fmla="*/ 4624667 w 6042633"/>
              <a:gd name="connsiteY118" fmla="*/ 5291856 h 5291856"/>
              <a:gd name="connsiteX119" fmla="*/ 4423909 w 6042633"/>
              <a:gd name="connsiteY119" fmla="*/ 5158785 h 5291856"/>
              <a:gd name="connsiteX120" fmla="*/ 4422330 w 6042633"/>
              <a:gd name="connsiteY120" fmla="*/ 5150963 h 5291856"/>
              <a:gd name="connsiteX121" fmla="*/ 4420751 w 6042633"/>
              <a:gd name="connsiteY121" fmla="*/ 5158785 h 5291856"/>
              <a:gd name="connsiteX122" fmla="*/ 4219992 w 6042633"/>
              <a:gd name="connsiteY122" fmla="*/ 5291856 h 5291856"/>
              <a:gd name="connsiteX123" fmla="*/ 4019234 w 6042633"/>
              <a:gd name="connsiteY123" fmla="*/ 5158785 h 5291856"/>
              <a:gd name="connsiteX124" fmla="*/ 4017655 w 6042633"/>
              <a:gd name="connsiteY124" fmla="*/ 5150963 h 5291856"/>
              <a:gd name="connsiteX125" fmla="*/ 4016076 w 6042633"/>
              <a:gd name="connsiteY125" fmla="*/ 5158785 h 5291856"/>
              <a:gd name="connsiteX126" fmla="*/ 3815318 w 6042633"/>
              <a:gd name="connsiteY126" fmla="*/ 5291856 h 5291856"/>
              <a:gd name="connsiteX127" fmla="*/ 3614560 w 6042633"/>
              <a:gd name="connsiteY127" fmla="*/ 5158785 h 5291856"/>
              <a:gd name="connsiteX128" fmla="*/ 3612981 w 6042633"/>
              <a:gd name="connsiteY128" fmla="*/ 5150963 h 5291856"/>
              <a:gd name="connsiteX129" fmla="*/ 3611402 w 6042633"/>
              <a:gd name="connsiteY129" fmla="*/ 5158785 h 5291856"/>
              <a:gd name="connsiteX130" fmla="*/ 3410644 w 6042633"/>
              <a:gd name="connsiteY130" fmla="*/ 5291856 h 5291856"/>
              <a:gd name="connsiteX131" fmla="*/ 3209886 w 6042633"/>
              <a:gd name="connsiteY131" fmla="*/ 5158785 h 5291856"/>
              <a:gd name="connsiteX132" fmla="*/ 3208307 w 6042633"/>
              <a:gd name="connsiteY132" fmla="*/ 5150964 h 5291856"/>
              <a:gd name="connsiteX133" fmla="*/ 3206728 w 6042633"/>
              <a:gd name="connsiteY133" fmla="*/ 5158785 h 5291856"/>
              <a:gd name="connsiteX134" fmla="*/ 3005969 w 6042633"/>
              <a:gd name="connsiteY134" fmla="*/ 5291856 h 5291856"/>
              <a:gd name="connsiteX135" fmla="*/ 2805212 w 6042633"/>
              <a:gd name="connsiteY135" fmla="*/ 5158785 h 5291856"/>
              <a:gd name="connsiteX136" fmla="*/ 2803632 w 6042633"/>
              <a:gd name="connsiteY136" fmla="*/ 5150963 h 5291856"/>
              <a:gd name="connsiteX137" fmla="*/ 2802053 w 6042633"/>
              <a:gd name="connsiteY137" fmla="*/ 5158785 h 5291856"/>
              <a:gd name="connsiteX138" fmla="*/ 2601295 w 6042633"/>
              <a:gd name="connsiteY138" fmla="*/ 5291856 h 5291856"/>
              <a:gd name="connsiteX139" fmla="*/ 2400536 w 6042633"/>
              <a:gd name="connsiteY139" fmla="*/ 5158785 h 5291856"/>
              <a:gd name="connsiteX140" fmla="*/ 2398957 w 6042633"/>
              <a:gd name="connsiteY140" fmla="*/ 5150963 h 5291856"/>
              <a:gd name="connsiteX141" fmla="*/ 2397378 w 6042633"/>
              <a:gd name="connsiteY141" fmla="*/ 5158785 h 5291856"/>
              <a:gd name="connsiteX142" fmla="*/ 2196620 w 6042633"/>
              <a:gd name="connsiteY142" fmla="*/ 5291856 h 5291856"/>
              <a:gd name="connsiteX143" fmla="*/ 1995862 w 6042633"/>
              <a:gd name="connsiteY143" fmla="*/ 5158785 h 5291856"/>
              <a:gd name="connsiteX144" fmla="*/ 1994283 w 6042633"/>
              <a:gd name="connsiteY144" fmla="*/ 5150963 h 5291856"/>
              <a:gd name="connsiteX145" fmla="*/ 1992703 w 6042633"/>
              <a:gd name="connsiteY145" fmla="*/ 5158785 h 5291856"/>
              <a:gd name="connsiteX146" fmla="*/ 1791946 w 6042633"/>
              <a:gd name="connsiteY146" fmla="*/ 5291856 h 5291856"/>
              <a:gd name="connsiteX147" fmla="*/ 1591187 w 6042633"/>
              <a:gd name="connsiteY147" fmla="*/ 5158785 h 5291856"/>
              <a:gd name="connsiteX148" fmla="*/ 1589608 w 6042633"/>
              <a:gd name="connsiteY148" fmla="*/ 5150963 h 5291856"/>
              <a:gd name="connsiteX149" fmla="*/ 1588029 w 6042633"/>
              <a:gd name="connsiteY149" fmla="*/ 5158785 h 5291856"/>
              <a:gd name="connsiteX150" fmla="*/ 1387271 w 6042633"/>
              <a:gd name="connsiteY150" fmla="*/ 5291856 h 5291856"/>
              <a:gd name="connsiteX151" fmla="*/ 1186513 w 6042633"/>
              <a:gd name="connsiteY151" fmla="*/ 5158785 h 5291856"/>
              <a:gd name="connsiteX152" fmla="*/ 1184934 w 6042633"/>
              <a:gd name="connsiteY152" fmla="*/ 5150963 h 5291856"/>
              <a:gd name="connsiteX153" fmla="*/ 1183355 w 6042633"/>
              <a:gd name="connsiteY153" fmla="*/ 5158785 h 5291856"/>
              <a:gd name="connsiteX154" fmla="*/ 982596 w 6042633"/>
              <a:gd name="connsiteY154" fmla="*/ 5291856 h 5291856"/>
              <a:gd name="connsiteX155" fmla="*/ 781838 w 6042633"/>
              <a:gd name="connsiteY155" fmla="*/ 5158785 h 5291856"/>
              <a:gd name="connsiteX156" fmla="*/ 780259 w 6042633"/>
              <a:gd name="connsiteY156" fmla="*/ 5150963 h 5291856"/>
              <a:gd name="connsiteX157" fmla="*/ 778680 w 6042633"/>
              <a:gd name="connsiteY157" fmla="*/ 5158785 h 5291856"/>
              <a:gd name="connsiteX158" fmla="*/ 577922 w 6042633"/>
              <a:gd name="connsiteY158" fmla="*/ 5291856 h 5291856"/>
              <a:gd name="connsiteX159" fmla="*/ 423857 w 6042633"/>
              <a:gd name="connsiteY159" fmla="*/ 5228041 h 5291856"/>
              <a:gd name="connsiteX160" fmla="*/ 397901 w 6042633"/>
              <a:gd name="connsiteY160" fmla="*/ 5189542 h 5291856"/>
              <a:gd name="connsiteX161" fmla="*/ 371945 w 6042633"/>
              <a:gd name="connsiteY161" fmla="*/ 5228040 h 5291856"/>
              <a:gd name="connsiteX162" fmla="*/ 217880 w 6042633"/>
              <a:gd name="connsiteY162" fmla="*/ 5291856 h 5291856"/>
              <a:gd name="connsiteX163" fmla="*/ 0 w 6042633"/>
              <a:gd name="connsiteY163" fmla="*/ 5073975 h 5291856"/>
              <a:gd name="connsiteX164" fmla="*/ 133071 w 6042633"/>
              <a:gd name="connsiteY164" fmla="*/ 4873217 h 5291856"/>
              <a:gd name="connsiteX165" fmla="*/ 140893 w 6042633"/>
              <a:gd name="connsiteY165" fmla="*/ 4871638 h 5291856"/>
              <a:gd name="connsiteX166" fmla="*/ 133071 w 6042633"/>
              <a:gd name="connsiteY166" fmla="*/ 4870059 h 5291856"/>
              <a:gd name="connsiteX167" fmla="*/ 0 w 6042633"/>
              <a:gd name="connsiteY167" fmla="*/ 4669300 h 5291856"/>
              <a:gd name="connsiteX168" fmla="*/ 133071 w 6042633"/>
              <a:gd name="connsiteY168" fmla="*/ 4468542 h 5291856"/>
              <a:gd name="connsiteX169" fmla="*/ 140893 w 6042633"/>
              <a:gd name="connsiteY169" fmla="*/ 4466963 h 5291856"/>
              <a:gd name="connsiteX170" fmla="*/ 133071 w 6042633"/>
              <a:gd name="connsiteY170" fmla="*/ 4465384 h 5291856"/>
              <a:gd name="connsiteX171" fmla="*/ 0 w 6042633"/>
              <a:gd name="connsiteY171" fmla="*/ 4264626 h 5291856"/>
              <a:gd name="connsiteX172" fmla="*/ 133071 w 6042633"/>
              <a:gd name="connsiteY172" fmla="*/ 4063867 h 5291856"/>
              <a:gd name="connsiteX173" fmla="*/ 140893 w 6042633"/>
              <a:gd name="connsiteY173" fmla="*/ 4062288 h 5291856"/>
              <a:gd name="connsiteX174" fmla="*/ 133071 w 6042633"/>
              <a:gd name="connsiteY174" fmla="*/ 4060709 h 5291856"/>
              <a:gd name="connsiteX175" fmla="*/ 0 w 6042633"/>
              <a:gd name="connsiteY175" fmla="*/ 3859951 h 5291856"/>
              <a:gd name="connsiteX176" fmla="*/ 133071 w 6042633"/>
              <a:gd name="connsiteY176" fmla="*/ 3659193 h 5291856"/>
              <a:gd name="connsiteX177" fmla="*/ 140893 w 6042633"/>
              <a:gd name="connsiteY177" fmla="*/ 3657613 h 5291856"/>
              <a:gd name="connsiteX178" fmla="*/ 133071 w 6042633"/>
              <a:gd name="connsiteY178" fmla="*/ 3656034 h 5291856"/>
              <a:gd name="connsiteX179" fmla="*/ 0 w 6042633"/>
              <a:gd name="connsiteY179" fmla="*/ 3455276 h 5291856"/>
              <a:gd name="connsiteX180" fmla="*/ 133071 w 6042633"/>
              <a:gd name="connsiteY180" fmla="*/ 3254518 h 5291856"/>
              <a:gd name="connsiteX181" fmla="*/ 140893 w 6042633"/>
              <a:gd name="connsiteY181" fmla="*/ 3252939 h 5291856"/>
              <a:gd name="connsiteX182" fmla="*/ 133071 w 6042633"/>
              <a:gd name="connsiteY182" fmla="*/ 3251360 h 5291856"/>
              <a:gd name="connsiteX183" fmla="*/ 0 w 6042633"/>
              <a:gd name="connsiteY183" fmla="*/ 3050602 h 5291856"/>
              <a:gd name="connsiteX184" fmla="*/ 133071 w 6042633"/>
              <a:gd name="connsiteY184" fmla="*/ 2849843 h 5291856"/>
              <a:gd name="connsiteX185" fmla="*/ 140893 w 6042633"/>
              <a:gd name="connsiteY185" fmla="*/ 2848264 h 5291856"/>
              <a:gd name="connsiteX186" fmla="*/ 133071 w 6042633"/>
              <a:gd name="connsiteY186" fmla="*/ 2846685 h 5291856"/>
              <a:gd name="connsiteX187" fmla="*/ 0 w 6042633"/>
              <a:gd name="connsiteY187" fmla="*/ 2645927 h 5291856"/>
              <a:gd name="connsiteX188" fmla="*/ 133071 w 6042633"/>
              <a:gd name="connsiteY188" fmla="*/ 2445169 h 5291856"/>
              <a:gd name="connsiteX189" fmla="*/ 140892 w 6042633"/>
              <a:gd name="connsiteY189" fmla="*/ 2443590 h 5291856"/>
              <a:gd name="connsiteX190" fmla="*/ 133071 w 6042633"/>
              <a:gd name="connsiteY190" fmla="*/ 2442010 h 5291856"/>
              <a:gd name="connsiteX191" fmla="*/ 0 w 6042633"/>
              <a:gd name="connsiteY191" fmla="*/ 2241252 h 5291856"/>
              <a:gd name="connsiteX192" fmla="*/ 133071 w 6042633"/>
              <a:gd name="connsiteY192" fmla="*/ 2040494 h 5291856"/>
              <a:gd name="connsiteX193" fmla="*/ 140893 w 6042633"/>
              <a:gd name="connsiteY193" fmla="*/ 2038915 h 5291856"/>
              <a:gd name="connsiteX194" fmla="*/ 133071 w 6042633"/>
              <a:gd name="connsiteY194" fmla="*/ 2037336 h 5291856"/>
              <a:gd name="connsiteX195" fmla="*/ 0 w 6042633"/>
              <a:gd name="connsiteY195" fmla="*/ 1836578 h 5291856"/>
              <a:gd name="connsiteX196" fmla="*/ 133071 w 6042633"/>
              <a:gd name="connsiteY196" fmla="*/ 1635820 h 5291856"/>
              <a:gd name="connsiteX197" fmla="*/ 140893 w 6042633"/>
              <a:gd name="connsiteY197" fmla="*/ 1634241 h 5291856"/>
              <a:gd name="connsiteX198" fmla="*/ 133071 w 6042633"/>
              <a:gd name="connsiteY198" fmla="*/ 1632662 h 5291856"/>
              <a:gd name="connsiteX199" fmla="*/ 0 w 6042633"/>
              <a:gd name="connsiteY199" fmla="*/ 1431904 h 5291856"/>
              <a:gd name="connsiteX200" fmla="*/ 133071 w 6042633"/>
              <a:gd name="connsiteY200" fmla="*/ 1231146 h 5291856"/>
              <a:gd name="connsiteX201" fmla="*/ 140893 w 6042633"/>
              <a:gd name="connsiteY201" fmla="*/ 1229567 h 5291856"/>
              <a:gd name="connsiteX202" fmla="*/ 133071 w 6042633"/>
              <a:gd name="connsiteY202" fmla="*/ 1227988 h 5291856"/>
              <a:gd name="connsiteX203" fmla="*/ 0 w 6042633"/>
              <a:gd name="connsiteY203" fmla="*/ 1027229 h 5291856"/>
              <a:gd name="connsiteX204" fmla="*/ 133071 w 6042633"/>
              <a:gd name="connsiteY204" fmla="*/ 826471 h 5291856"/>
              <a:gd name="connsiteX205" fmla="*/ 140893 w 6042633"/>
              <a:gd name="connsiteY205" fmla="*/ 824892 h 5291856"/>
              <a:gd name="connsiteX206" fmla="*/ 133071 w 6042633"/>
              <a:gd name="connsiteY206" fmla="*/ 823313 h 5291856"/>
              <a:gd name="connsiteX207" fmla="*/ 0 w 6042633"/>
              <a:gd name="connsiteY207" fmla="*/ 622555 h 5291856"/>
              <a:gd name="connsiteX208" fmla="*/ 133071 w 6042633"/>
              <a:gd name="connsiteY208" fmla="*/ 421796 h 5291856"/>
              <a:gd name="connsiteX209" fmla="*/ 140893 w 6042633"/>
              <a:gd name="connsiteY209" fmla="*/ 420217 h 5291856"/>
              <a:gd name="connsiteX210" fmla="*/ 133071 w 6042633"/>
              <a:gd name="connsiteY210" fmla="*/ 418638 h 5291856"/>
              <a:gd name="connsiteX211" fmla="*/ 0 w 6042633"/>
              <a:gd name="connsiteY211" fmla="*/ 217880 h 5291856"/>
              <a:gd name="connsiteX212" fmla="*/ 217880 w 6042633"/>
              <a:gd name="connsiteY212" fmla="*/ 0 h 5291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</a:cxnLst>
            <a:rect l="l" t="t" r="r" b="b"/>
            <a:pathLst>
              <a:path w="6042633" h="5291856">
                <a:moveTo>
                  <a:pt x="217880" y="0"/>
                </a:moveTo>
                <a:cubicBezTo>
                  <a:pt x="278046" y="0"/>
                  <a:pt x="332516" y="24387"/>
                  <a:pt x="371945" y="63815"/>
                </a:cubicBezTo>
                <a:lnTo>
                  <a:pt x="397900" y="102312"/>
                </a:lnTo>
                <a:lnTo>
                  <a:pt x="423856" y="63816"/>
                </a:lnTo>
                <a:cubicBezTo>
                  <a:pt x="463284" y="24387"/>
                  <a:pt x="517755" y="0"/>
                  <a:pt x="577921" y="0"/>
                </a:cubicBezTo>
                <a:cubicBezTo>
                  <a:pt x="668169" y="0"/>
                  <a:pt x="745603" y="54871"/>
                  <a:pt x="778679" y="133072"/>
                </a:cubicBezTo>
                <a:lnTo>
                  <a:pt x="780258" y="140893"/>
                </a:lnTo>
                <a:lnTo>
                  <a:pt x="781837" y="133072"/>
                </a:lnTo>
                <a:cubicBezTo>
                  <a:pt x="814913" y="54871"/>
                  <a:pt x="892347" y="0"/>
                  <a:pt x="982595" y="0"/>
                </a:cubicBezTo>
                <a:cubicBezTo>
                  <a:pt x="1072844" y="0"/>
                  <a:pt x="1150278" y="54871"/>
                  <a:pt x="1183354" y="133072"/>
                </a:cubicBezTo>
                <a:lnTo>
                  <a:pt x="1184932" y="140893"/>
                </a:lnTo>
                <a:lnTo>
                  <a:pt x="1186512" y="133072"/>
                </a:lnTo>
                <a:cubicBezTo>
                  <a:pt x="1219588" y="54871"/>
                  <a:pt x="1297021" y="0"/>
                  <a:pt x="1387269" y="0"/>
                </a:cubicBezTo>
                <a:cubicBezTo>
                  <a:pt x="1477519" y="0"/>
                  <a:pt x="1554952" y="54871"/>
                  <a:pt x="1588028" y="133072"/>
                </a:cubicBezTo>
                <a:lnTo>
                  <a:pt x="1589607" y="140893"/>
                </a:lnTo>
                <a:lnTo>
                  <a:pt x="1591186" y="133072"/>
                </a:lnTo>
                <a:cubicBezTo>
                  <a:pt x="1624263" y="54871"/>
                  <a:pt x="1701696" y="0"/>
                  <a:pt x="1791944" y="0"/>
                </a:cubicBezTo>
                <a:cubicBezTo>
                  <a:pt x="1882194" y="0"/>
                  <a:pt x="1959627" y="54871"/>
                  <a:pt x="1992703" y="133072"/>
                </a:cubicBezTo>
                <a:lnTo>
                  <a:pt x="1994282" y="140893"/>
                </a:lnTo>
                <a:lnTo>
                  <a:pt x="1995861" y="133072"/>
                </a:lnTo>
                <a:cubicBezTo>
                  <a:pt x="2028937" y="54871"/>
                  <a:pt x="2106370" y="0"/>
                  <a:pt x="2196619" y="0"/>
                </a:cubicBezTo>
                <a:cubicBezTo>
                  <a:pt x="2286868" y="0"/>
                  <a:pt x="2364301" y="54871"/>
                  <a:pt x="2397377" y="133072"/>
                </a:cubicBezTo>
                <a:lnTo>
                  <a:pt x="2398956" y="140893"/>
                </a:lnTo>
                <a:lnTo>
                  <a:pt x="2400535" y="133072"/>
                </a:lnTo>
                <a:cubicBezTo>
                  <a:pt x="2433612" y="54871"/>
                  <a:pt x="2511045" y="0"/>
                  <a:pt x="2601294" y="0"/>
                </a:cubicBezTo>
                <a:cubicBezTo>
                  <a:pt x="2691543" y="0"/>
                  <a:pt x="2768976" y="54871"/>
                  <a:pt x="2802052" y="133072"/>
                </a:cubicBezTo>
                <a:lnTo>
                  <a:pt x="2803631" y="140893"/>
                </a:lnTo>
                <a:lnTo>
                  <a:pt x="2805210" y="133072"/>
                </a:lnTo>
                <a:cubicBezTo>
                  <a:pt x="2838286" y="54871"/>
                  <a:pt x="2915720" y="0"/>
                  <a:pt x="3005968" y="0"/>
                </a:cubicBezTo>
                <a:cubicBezTo>
                  <a:pt x="3096217" y="0"/>
                  <a:pt x="3173650" y="54871"/>
                  <a:pt x="3206727" y="133072"/>
                </a:cubicBezTo>
                <a:lnTo>
                  <a:pt x="3208306" y="140893"/>
                </a:lnTo>
                <a:lnTo>
                  <a:pt x="3209885" y="133072"/>
                </a:lnTo>
                <a:cubicBezTo>
                  <a:pt x="3242961" y="54871"/>
                  <a:pt x="3320394" y="0"/>
                  <a:pt x="3410643" y="0"/>
                </a:cubicBezTo>
                <a:cubicBezTo>
                  <a:pt x="3500892" y="0"/>
                  <a:pt x="3578325" y="54871"/>
                  <a:pt x="3611401" y="133072"/>
                </a:cubicBezTo>
                <a:lnTo>
                  <a:pt x="3612980" y="140893"/>
                </a:lnTo>
                <a:lnTo>
                  <a:pt x="3614559" y="133072"/>
                </a:lnTo>
                <a:cubicBezTo>
                  <a:pt x="3647635" y="54871"/>
                  <a:pt x="3725068" y="0"/>
                  <a:pt x="3815317" y="0"/>
                </a:cubicBezTo>
                <a:cubicBezTo>
                  <a:pt x="3905566" y="0"/>
                  <a:pt x="3982999" y="54871"/>
                  <a:pt x="4016075" y="133072"/>
                </a:cubicBezTo>
                <a:lnTo>
                  <a:pt x="4017654" y="140893"/>
                </a:lnTo>
                <a:lnTo>
                  <a:pt x="4019233" y="133072"/>
                </a:lnTo>
                <a:cubicBezTo>
                  <a:pt x="4052309" y="54871"/>
                  <a:pt x="4129743" y="0"/>
                  <a:pt x="4219991" y="0"/>
                </a:cubicBezTo>
                <a:cubicBezTo>
                  <a:pt x="4310240" y="0"/>
                  <a:pt x="4387673" y="54871"/>
                  <a:pt x="4420750" y="133072"/>
                </a:cubicBezTo>
                <a:lnTo>
                  <a:pt x="4422329" y="140893"/>
                </a:lnTo>
                <a:lnTo>
                  <a:pt x="4423908" y="133072"/>
                </a:lnTo>
                <a:cubicBezTo>
                  <a:pt x="4456984" y="54871"/>
                  <a:pt x="4534417" y="0"/>
                  <a:pt x="4624666" y="0"/>
                </a:cubicBezTo>
                <a:cubicBezTo>
                  <a:pt x="4714915" y="0"/>
                  <a:pt x="4792348" y="54871"/>
                  <a:pt x="4825424" y="133072"/>
                </a:cubicBezTo>
                <a:lnTo>
                  <a:pt x="4827003" y="140893"/>
                </a:lnTo>
                <a:lnTo>
                  <a:pt x="4828582" y="133072"/>
                </a:lnTo>
                <a:cubicBezTo>
                  <a:pt x="4861659" y="54871"/>
                  <a:pt x="4939092" y="0"/>
                  <a:pt x="5029341" y="0"/>
                </a:cubicBezTo>
                <a:cubicBezTo>
                  <a:pt x="5119590" y="0"/>
                  <a:pt x="5197023" y="54871"/>
                  <a:pt x="5230099" y="133072"/>
                </a:cubicBezTo>
                <a:lnTo>
                  <a:pt x="5231678" y="140893"/>
                </a:lnTo>
                <a:lnTo>
                  <a:pt x="5233257" y="133072"/>
                </a:lnTo>
                <a:cubicBezTo>
                  <a:pt x="5266333" y="54871"/>
                  <a:pt x="5343767" y="0"/>
                  <a:pt x="5434015" y="0"/>
                </a:cubicBezTo>
                <a:cubicBezTo>
                  <a:pt x="5494181" y="0"/>
                  <a:pt x="5548651" y="24387"/>
                  <a:pt x="5588080" y="63816"/>
                </a:cubicBezTo>
                <a:lnTo>
                  <a:pt x="5629383" y="125077"/>
                </a:lnTo>
                <a:lnTo>
                  <a:pt x="5670688" y="63815"/>
                </a:lnTo>
                <a:cubicBezTo>
                  <a:pt x="5710116" y="24387"/>
                  <a:pt x="5764586" y="0"/>
                  <a:pt x="5824752" y="0"/>
                </a:cubicBezTo>
                <a:cubicBezTo>
                  <a:pt x="5945084" y="0"/>
                  <a:pt x="6042633" y="97548"/>
                  <a:pt x="6042633" y="217880"/>
                </a:cubicBezTo>
                <a:cubicBezTo>
                  <a:pt x="6042633" y="308129"/>
                  <a:pt x="5987762" y="385562"/>
                  <a:pt x="5909561" y="418638"/>
                </a:cubicBezTo>
                <a:lnTo>
                  <a:pt x="5901739" y="420217"/>
                </a:lnTo>
                <a:lnTo>
                  <a:pt x="5909561" y="421796"/>
                </a:lnTo>
                <a:cubicBezTo>
                  <a:pt x="5987762" y="454873"/>
                  <a:pt x="6042633" y="532305"/>
                  <a:pt x="6042633" y="622555"/>
                </a:cubicBezTo>
                <a:cubicBezTo>
                  <a:pt x="6042633" y="712803"/>
                  <a:pt x="5987762" y="790237"/>
                  <a:pt x="5909561" y="823313"/>
                </a:cubicBezTo>
                <a:lnTo>
                  <a:pt x="5901739" y="824892"/>
                </a:lnTo>
                <a:lnTo>
                  <a:pt x="5909561" y="826471"/>
                </a:lnTo>
                <a:cubicBezTo>
                  <a:pt x="5987762" y="859548"/>
                  <a:pt x="6042633" y="936980"/>
                  <a:pt x="6042633" y="1027230"/>
                </a:cubicBezTo>
                <a:cubicBezTo>
                  <a:pt x="6042633" y="1117478"/>
                  <a:pt x="5987762" y="1194912"/>
                  <a:pt x="5909561" y="1227988"/>
                </a:cubicBezTo>
                <a:lnTo>
                  <a:pt x="5901739" y="1229567"/>
                </a:lnTo>
                <a:lnTo>
                  <a:pt x="5909561" y="1231146"/>
                </a:lnTo>
                <a:cubicBezTo>
                  <a:pt x="5987762" y="1264222"/>
                  <a:pt x="6042633" y="1341655"/>
                  <a:pt x="6042633" y="1431904"/>
                </a:cubicBezTo>
                <a:cubicBezTo>
                  <a:pt x="6042633" y="1522153"/>
                  <a:pt x="5987762" y="1599586"/>
                  <a:pt x="5909561" y="1632662"/>
                </a:cubicBezTo>
                <a:lnTo>
                  <a:pt x="5901739" y="1634241"/>
                </a:lnTo>
                <a:lnTo>
                  <a:pt x="5909561" y="1635821"/>
                </a:lnTo>
                <a:cubicBezTo>
                  <a:pt x="5987762" y="1668896"/>
                  <a:pt x="6042633" y="1746329"/>
                  <a:pt x="6042633" y="1836578"/>
                </a:cubicBezTo>
                <a:cubicBezTo>
                  <a:pt x="6042633" y="1926827"/>
                  <a:pt x="5987762" y="2004260"/>
                  <a:pt x="5909561" y="2037336"/>
                </a:cubicBezTo>
                <a:lnTo>
                  <a:pt x="5901739" y="2038915"/>
                </a:lnTo>
                <a:lnTo>
                  <a:pt x="5909561" y="2040494"/>
                </a:lnTo>
                <a:cubicBezTo>
                  <a:pt x="5987762" y="2073571"/>
                  <a:pt x="6042633" y="2151003"/>
                  <a:pt x="6042633" y="2241253"/>
                </a:cubicBezTo>
                <a:cubicBezTo>
                  <a:pt x="6042633" y="2331501"/>
                  <a:pt x="5987762" y="2408935"/>
                  <a:pt x="5909561" y="2442011"/>
                </a:cubicBezTo>
                <a:lnTo>
                  <a:pt x="5901740" y="2443590"/>
                </a:lnTo>
                <a:lnTo>
                  <a:pt x="5909561" y="2445169"/>
                </a:lnTo>
                <a:cubicBezTo>
                  <a:pt x="5987762" y="2478245"/>
                  <a:pt x="6042633" y="2555679"/>
                  <a:pt x="6042633" y="2645927"/>
                </a:cubicBezTo>
                <a:cubicBezTo>
                  <a:pt x="6042633" y="2736176"/>
                  <a:pt x="5987762" y="2813609"/>
                  <a:pt x="5909561" y="2846685"/>
                </a:cubicBezTo>
                <a:lnTo>
                  <a:pt x="5901739" y="2848265"/>
                </a:lnTo>
                <a:lnTo>
                  <a:pt x="5909561" y="2849844"/>
                </a:lnTo>
                <a:cubicBezTo>
                  <a:pt x="5987762" y="2882920"/>
                  <a:pt x="6042633" y="2960352"/>
                  <a:pt x="6042633" y="3050602"/>
                </a:cubicBezTo>
                <a:cubicBezTo>
                  <a:pt x="6042633" y="3140850"/>
                  <a:pt x="5987762" y="3218284"/>
                  <a:pt x="5909561" y="3251360"/>
                </a:cubicBezTo>
                <a:lnTo>
                  <a:pt x="5901739" y="3252939"/>
                </a:lnTo>
                <a:lnTo>
                  <a:pt x="5909561" y="3254518"/>
                </a:lnTo>
                <a:cubicBezTo>
                  <a:pt x="5987762" y="3287595"/>
                  <a:pt x="6042633" y="3365027"/>
                  <a:pt x="6042633" y="3455276"/>
                </a:cubicBezTo>
                <a:cubicBezTo>
                  <a:pt x="6042633" y="3545525"/>
                  <a:pt x="5987762" y="3622958"/>
                  <a:pt x="5909561" y="3656034"/>
                </a:cubicBezTo>
                <a:lnTo>
                  <a:pt x="5901739" y="3657613"/>
                </a:lnTo>
                <a:lnTo>
                  <a:pt x="5909561" y="3659193"/>
                </a:lnTo>
                <a:cubicBezTo>
                  <a:pt x="5987762" y="3692268"/>
                  <a:pt x="6042633" y="3769701"/>
                  <a:pt x="6042633" y="3859951"/>
                </a:cubicBezTo>
                <a:cubicBezTo>
                  <a:pt x="6042633" y="3950199"/>
                  <a:pt x="5987762" y="4027633"/>
                  <a:pt x="5909561" y="4060709"/>
                </a:cubicBezTo>
                <a:lnTo>
                  <a:pt x="5901739" y="4062288"/>
                </a:lnTo>
                <a:lnTo>
                  <a:pt x="5909561" y="4063867"/>
                </a:lnTo>
                <a:cubicBezTo>
                  <a:pt x="5987762" y="4096943"/>
                  <a:pt x="6042633" y="4174376"/>
                  <a:pt x="6042633" y="4264626"/>
                </a:cubicBezTo>
                <a:cubicBezTo>
                  <a:pt x="6042633" y="4354874"/>
                  <a:pt x="5987762" y="4432308"/>
                  <a:pt x="5909561" y="4465384"/>
                </a:cubicBezTo>
                <a:lnTo>
                  <a:pt x="5901739" y="4466963"/>
                </a:lnTo>
                <a:lnTo>
                  <a:pt x="5909561" y="4468542"/>
                </a:lnTo>
                <a:cubicBezTo>
                  <a:pt x="5987762" y="4501617"/>
                  <a:pt x="6042633" y="4579051"/>
                  <a:pt x="6042633" y="4669300"/>
                </a:cubicBezTo>
                <a:cubicBezTo>
                  <a:pt x="6042633" y="4759549"/>
                  <a:pt x="5987762" y="4836982"/>
                  <a:pt x="5909561" y="4870059"/>
                </a:cubicBezTo>
                <a:lnTo>
                  <a:pt x="5901739" y="4871638"/>
                </a:lnTo>
                <a:lnTo>
                  <a:pt x="5909561" y="4873217"/>
                </a:lnTo>
                <a:cubicBezTo>
                  <a:pt x="5987762" y="4906293"/>
                  <a:pt x="6042633" y="4983727"/>
                  <a:pt x="6042633" y="5073975"/>
                </a:cubicBezTo>
                <a:cubicBezTo>
                  <a:pt x="6042633" y="5194307"/>
                  <a:pt x="5945084" y="5291856"/>
                  <a:pt x="5824752" y="5291856"/>
                </a:cubicBezTo>
                <a:cubicBezTo>
                  <a:pt x="5764586" y="5291856"/>
                  <a:pt x="5710116" y="5267469"/>
                  <a:pt x="5670687" y="5228040"/>
                </a:cubicBezTo>
                <a:lnTo>
                  <a:pt x="5629384" y="5166780"/>
                </a:lnTo>
                <a:lnTo>
                  <a:pt x="5588081" y="5228041"/>
                </a:lnTo>
                <a:cubicBezTo>
                  <a:pt x="5548652" y="5267469"/>
                  <a:pt x="5494182" y="5291856"/>
                  <a:pt x="5434016" y="5291856"/>
                </a:cubicBezTo>
                <a:cubicBezTo>
                  <a:pt x="5343768" y="5291856"/>
                  <a:pt x="5266334" y="5236986"/>
                  <a:pt x="5233258" y="5158785"/>
                </a:cubicBezTo>
                <a:lnTo>
                  <a:pt x="5231679" y="5150963"/>
                </a:lnTo>
                <a:lnTo>
                  <a:pt x="5230100" y="5158785"/>
                </a:lnTo>
                <a:cubicBezTo>
                  <a:pt x="5197024" y="5236986"/>
                  <a:pt x="5119591" y="5291856"/>
                  <a:pt x="5029342" y="5291856"/>
                </a:cubicBezTo>
                <a:cubicBezTo>
                  <a:pt x="4939093" y="5291856"/>
                  <a:pt x="4861660" y="5236986"/>
                  <a:pt x="4828583" y="5158785"/>
                </a:cubicBezTo>
                <a:lnTo>
                  <a:pt x="4827004" y="5150963"/>
                </a:lnTo>
                <a:lnTo>
                  <a:pt x="4825425" y="5158785"/>
                </a:lnTo>
                <a:cubicBezTo>
                  <a:pt x="4792349" y="5236986"/>
                  <a:pt x="4714916" y="5291856"/>
                  <a:pt x="4624667" y="5291856"/>
                </a:cubicBezTo>
                <a:cubicBezTo>
                  <a:pt x="4534418" y="5291856"/>
                  <a:pt x="4456985" y="5236986"/>
                  <a:pt x="4423909" y="5158785"/>
                </a:cubicBezTo>
                <a:lnTo>
                  <a:pt x="4422330" y="5150963"/>
                </a:lnTo>
                <a:lnTo>
                  <a:pt x="4420751" y="5158785"/>
                </a:lnTo>
                <a:cubicBezTo>
                  <a:pt x="4387674" y="5236986"/>
                  <a:pt x="4310241" y="5291856"/>
                  <a:pt x="4219992" y="5291856"/>
                </a:cubicBezTo>
                <a:cubicBezTo>
                  <a:pt x="4129744" y="5291856"/>
                  <a:pt x="4052310" y="5236986"/>
                  <a:pt x="4019234" y="5158785"/>
                </a:cubicBezTo>
                <a:lnTo>
                  <a:pt x="4017655" y="5150963"/>
                </a:lnTo>
                <a:lnTo>
                  <a:pt x="4016076" y="5158785"/>
                </a:lnTo>
                <a:cubicBezTo>
                  <a:pt x="3983000" y="5236986"/>
                  <a:pt x="3905567" y="5291856"/>
                  <a:pt x="3815318" y="5291856"/>
                </a:cubicBezTo>
                <a:cubicBezTo>
                  <a:pt x="3725069" y="5291856"/>
                  <a:pt x="3647636" y="5236986"/>
                  <a:pt x="3614560" y="5158785"/>
                </a:cubicBezTo>
                <a:lnTo>
                  <a:pt x="3612981" y="5150963"/>
                </a:lnTo>
                <a:lnTo>
                  <a:pt x="3611402" y="5158785"/>
                </a:lnTo>
                <a:cubicBezTo>
                  <a:pt x="3578326" y="5236986"/>
                  <a:pt x="3500893" y="5291856"/>
                  <a:pt x="3410644" y="5291856"/>
                </a:cubicBezTo>
                <a:cubicBezTo>
                  <a:pt x="3320395" y="5291856"/>
                  <a:pt x="3242962" y="5236986"/>
                  <a:pt x="3209886" y="5158785"/>
                </a:cubicBezTo>
                <a:lnTo>
                  <a:pt x="3208307" y="5150964"/>
                </a:lnTo>
                <a:lnTo>
                  <a:pt x="3206728" y="5158785"/>
                </a:lnTo>
                <a:cubicBezTo>
                  <a:pt x="3173651" y="5236986"/>
                  <a:pt x="3096218" y="5291856"/>
                  <a:pt x="3005969" y="5291856"/>
                </a:cubicBezTo>
                <a:cubicBezTo>
                  <a:pt x="2915721" y="5291856"/>
                  <a:pt x="2838287" y="5236986"/>
                  <a:pt x="2805212" y="5158785"/>
                </a:cubicBezTo>
                <a:lnTo>
                  <a:pt x="2803632" y="5150963"/>
                </a:lnTo>
                <a:lnTo>
                  <a:pt x="2802053" y="5158785"/>
                </a:lnTo>
                <a:cubicBezTo>
                  <a:pt x="2768977" y="5236986"/>
                  <a:pt x="2691544" y="5291856"/>
                  <a:pt x="2601295" y="5291856"/>
                </a:cubicBezTo>
                <a:cubicBezTo>
                  <a:pt x="2511046" y="5291856"/>
                  <a:pt x="2433613" y="5236986"/>
                  <a:pt x="2400536" y="5158785"/>
                </a:cubicBezTo>
                <a:lnTo>
                  <a:pt x="2398957" y="5150963"/>
                </a:lnTo>
                <a:lnTo>
                  <a:pt x="2397378" y="5158785"/>
                </a:lnTo>
                <a:cubicBezTo>
                  <a:pt x="2364302" y="5236986"/>
                  <a:pt x="2286869" y="5291856"/>
                  <a:pt x="2196620" y="5291856"/>
                </a:cubicBezTo>
                <a:cubicBezTo>
                  <a:pt x="2106372" y="5291856"/>
                  <a:pt x="2028938" y="5236986"/>
                  <a:pt x="1995862" y="5158785"/>
                </a:cubicBezTo>
                <a:lnTo>
                  <a:pt x="1994283" y="5150963"/>
                </a:lnTo>
                <a:lnTo>
                  <a:pt x="1992703" y="5158785"/>
                </a:lnTo>
                <a:cubicBezTo>
                  <a:pt x="1959628" y="5236986"/>
                  <a:pt x="1882195" y="5291856"/>
                  <a:pt x="1791946" y="5291856"/>
                </a:cubicBezTo>
                <a:cubicBezTo>
                  <a:pt x="1701697" y="5291856"/>
                  <a:pt x="1624264" y="5236986"/>
                  <a:pt x="1591187" y="5158785"/>
                </a:cubicBezTo>
                <a:lnTo>
                  <a:pt x="1589608" y="5150963"/>
                </a:lnTo>
                <a:lnTo>
                  <a:pt x="1588029" y="5158785"/>
                </a:lnTo>
                <a:cubicBezTo>
                  <a:pt x="1554953" y="5236986"/>
                  <a:pt x="1477520" y="5291856"/>
                  <a:pt x="1387271" y="5291856"/>
                </a:cubicBezTo>
                <a:cubicBezTo>
                  <a:pt x="1297022" y="5291856"/>
                  <a:pt x="1219589" y="5236986"/>
                  <a:pt x="1186513" y="5158785"/>
                </a:cubicBezTo>
                <a:lnTo>
                  <a:pt x="1184934" y="5150963"/>
                </a:lnTo>
                <a:lnTo>
                  <a:pt x="1183355" y="5158785"/>
                </a:lnTo>
                <a:cubicBezTo>
                  <a:pt x="1150279" y="5236986"/>
                  <a:pt x="1072846" y="5291856"/>
                  <a:pt x="982596" y="5291856"/>
                </a:cubicBezTo>
                <a:cubicBezTo>
                  <a:pt x="892348" y="5291856"/>
                  <a:pt x="814914" y="5236986"/>
                  <a:pt x="781838" y="5158785"/>
                </a:cubicBezTo>
                <a:lnTo>
                  <a:pt x="780259" y="5150963"/>
                </a:lnTo>
                <a:lnTo>
                  <a:pt x="778680" y="5158785"/>
                </a:lnTo>
                <a:cubicBezTo>
                  <a:pt x="745604" y="5236986"/>
                  <a:pt x="668170" y="5291856"/>
                  <a:pt x="577922" y="5291856"/>
                </a:cubicBezTo>
                <a:cubicBezTo>
                  <a:pt x="517756" y="5291856"/>
                  <a:pt x="463286" y="5267469"/>
                  <a:pt x="423857" y="5228041"/>
                </a:cubicBezTo>
                <a:lnTo>
                  <a:pt x="397901" y="5189542"/>
                </a:lnTo>
                <a:lnTo>
                  <a:pt x="371945" y="5228040"/>
                </a:lnTo>
                <a:cubicBezTo>
                  <a:pt x="332516" y="5267469"/>
                  <a:pt x="278046" y="5291856"/>
                  <a:pt x="217880" y="5291856"/>
                </a:cubicBezTo>
                <a:cubicBezTo>
                  <a:pt x="97548" y="5291856"/>
                  <a:pt x="0" y="5194307"/>
                  <a:pt x="0" y="5073975"/>
                </a:cubicBezTo>
                <a:cubicBezTo>
                  <a:pt x="0" y="4983727"/>
                  <a:pt x="54870" y="4906293"/>
                  <a:pt x="133071" y="4873217"/>
                </a:cubicBezTo>
                <a:lnTo>
                  <a:pt x="140893" y="4871638"/>
                </a:lnTo>
                <a:lnTo>
                  <a:pt x="133071" y="4870059"/>
                </a:lnTo>
                <a:cubicBezTo>
                  <a:pt x="54870" y="4836982"/>
                  <a:pt x="0" y="4759549"/>
                  <a:pt x="0" y="4669300"/>
                </a:cubicBezTo>
                <a:cubicBezTo>
                  <a:pt x="0" y="4579051"/>
                  <a:pt x="54870" y="4501617"/>
                  <a:pt x="133071" y="4468542"/>
                </a:cubicBezTo>
                <a:lnTo>
                  <a:pt x="140893" y="4466963"/>
                </a:lnTo>
                <a:lnTo>
                  <a:pt x="133071" y="4465384"/>
                </a:lnTo>
                <a:cubicBezTo>
                  <a:pt x="54870" y="4432308"/>
                  <a:pt x="0" y="4354874"/>
                  <a:pt x="0" y="4264626"/>
                </a:cubicBezTo>
                <a:cubicBezTo>
                  <a:pt x="0" y="4174376"/>
                  <a:pt x="54870" y="4096943"/>
                  <a:pt x="133071" y="4063867"/>
                </a:cubicBezTo>
                <a:lnTo>
                  <a:pt x="140893" y="4062288"/>
                </a:lnTo>
                <a:lnTo>
                  <a:pt x="133071" y="4060709"/>
                </a:lnTo>
                <a:cubicBezTo>
                  <a:pt x="54870" y="4027633"/>
                  <a:pt x="0" y="3950199"/>
                  <a:pt x="0" y="3859951"/>
                </a:cubicBezTo>
                <a:cubicBezTo>
                  <a:pt x="0" y="3769701"/>
                  <a:pt x="54870" y="3692268"/>
                  <a:pt x="133071" y="3659193"/>
                </a:cubicBezTo>
                <a:lnTo>
                  <a:pt x="140893" y="3657613"/>
                </a:lnTo>
                <a:lnTo>
                  <a:pt x="133071" y="3656034"/>
                </a:lnTo>
                <a:cubicBezTo>
                  <a:pt x="54870" y="3622958"/>
                  <a:pt x="0" y="3545525"/>
                  <a:pt x="0" y="3455276"/>
                </a:cubicBezTo>
                <a:cubicBezTo>
                  <a:pt x="0" y="3365027"/>
                  <a:pt x="54870" y="3287594"/>
                  <a:pt x="133071" y="3254518"/>
                </a:cubicBezTo>
                <a:lnTo>
                  <a:pt x="140893" y="3252939"/>
                </a:lnTo>
                <a:lnTo>
                  <a:pt x="133071" y="3251360"/>
                </a:lnTo>
                <a:cubicBezTo>
                  <a:pt x="54870" y="3218284"/>
                  <a:pt x="0" y="3140850"/>
                  <a:pt x="0" y="3050602"/>
                </a:cubicBezTo>
                <a:cubicBezTo>
                  <a:pt x="0" y="2960352"/>
                  <a:pt x="54870" y="2882920"/>
                  <a:pt x="133071" y="2849843"/>
                </a:cubicBezTo>
                <a:lnTo>
                  <a:pt x="140893" y="2848264"/>
                </a:lnTo>
                <a:lnTo>
                  <a:pt x="133071" y="2846685"/>
                </a:lnTo>
                <a:cubicBezTo>
                  <a:pt x="54870" y="2813609"/>
                  <a:pt x="0" y="2736176"/>
                  <a:pt x="0" y="2645927"/>
                </a:cubicBezTo>
                <a:cubicBezTo>
                  <a:pt x="0" y="2555678"/>
                  <a:pt x="54870" y="2478245"/>
                  <a:pt x="133071" y="2445169"/>
                </a:cubicBezTo>
                <a:lnTo>
                  <a:pt x="140892" y="2443590"/>
                </a:lnTo>
                <a:lnTo>
                  <a:pt x="133071" y="2442010"/>
                </a:lnTo>
                <a:cubicBezTo>
                  <a:pt x="54870" y="2408934"/>
                  <a:pt x="0" y="2331501"/>
                  <a:pt x="0" y="2241252"/>
                </a:cubicBezTo>
                <a:cubicBezTo>
                  <a:pt x="0" y="2151003"/>
                  <a:pt x="54870" y="2073570"/>
                  <a:pt x="133071" y="2040494"/>
                </a:cubicBezTo>
                <a:lnTo>
                  <a:pt x="140893" y="2038915"/>
                </a:lnTo>
                <a:lnTo>
                  <a:pt x="133071" y="2037336"/>
                </a:lnTo>
                <a:cubicBezTo>
                  <a:pt x="54870" y="2004260"/>
                  <a:pt x="0" y="1926827"/>
                  <a:pt x="0" y="1836578"/>
                </a:cubicBezTo>
                <a:cubicBezTo>
                  <a:pt x="0" y="1746329"/>
                  <a:pt x="54870" y="1668896"/>
                  <a:pt x="133071" y="1635820"/>
                </a:cubicBezTo>
                <a:lnTo>
                  <a:pt x="140893" y="1634241"/>
                </a:lnTo>
                <a:lnTo>
                  <a:pt x="133071" y="1632662"/>
                </a:lnTo>
                <a:cubicBezTo>
                  <a:pt x="54870" y="1599586"/>
                  <a:pt x="0" y="1522152"/>
                  <a:pt x="0" y="1431904"/>
                </a:cubicBezTo>
                <a:cubicBezTo>
                  <a:pt x="0" y="1341655"/>
                  <a:pt x="54870" y="1264222"/>
                  <a:pt x="133071" y="1231146"/>
                </a:cubicBezTo>
                <a:lnTo>
                  <a:pt x="140893" y="1229567"/>
                </a:lnTo>
                <a:lnTo>
                  <a:pt x="133071" y="1227988"/>
                </a:lnTo>
                <a:cubicBezTo>
                  <a:pt x="54870" y="1194912"/>
                  <a:pt x="0" y="1117478"/>
                  <a:pt x="0" y="1027229"/>
                </a:cubicBezTo>
                <a:cubicBezTo>
                  <a:pt x="0" y="936980"/>
                  <a:pt x="54870" y="859547"/>
                  <a:pt x="133071" y="826471"/>
                </a:cubicBezTo>
                <a:lnTo>
                  <a:pt x="140893" y="824892"/>
                </a:lnTo>
                <a:lnTo>
                  <a:pt x="133071" y="823313"/>
                </a:lnTo>
                <a:cubicBezTo>
                  <a:pt x="54870" y="790237"/>
                  <a:pt x="0" y="712803"/>
                  <a:pt x="0" y="622555"/>
                </a:cubicBezTo>
                <a:cubicBezTo>
                  <a:pt x="0" y="532305"/>
                  <a:pt x="54870" y="454873"/>
                  <a:pt x="133071" y="421796"/>
                </a:cubicBezTo>
                <a:lnTo>
                  <a:pt x="140893" y="420217"/>
                </a:lnTo>
                <a:lnTo>
                  <a:pt x="133071" y="418638"/>
                </a:lnTo>
                <a:cubicBezTo>
                  <a:pt x="54870" y="385562"/>
                  <a:pt x="0" y="308129"/>
                  <a:pt x="0" y="217880"/>
                </a:cubicBezTo>
                <a:cubicBezTo>
                  <a:pt x="0" y="97548"/>
                  <a:pt x="97548" y="0"/>
                  <a:pt x="217880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rgbClr val="FF0000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フリーフォーム: 図形 2"/>
          <p:cNvSpPr/>
          <p:nvPr/>
        </p:nvSpPr>
        <p:spPr bwMode="auto">
          <a:xfrm>
            <a:off x="3228672" y="2483895"/>
            <a:ext cx="3903144" cy="1838991"/>
          </a:xfrm>
          <a:custGeom>
            <a:avLst/>
            <a:gdLst>
              <a:gd name="connsiteX0" fmla="*/ 217880 w 11231638"/>
              <a:gd name="connsiteY0" fmla="*/ 0 h 5291857"/>
              <a:gd name="connsiteX1" fmla="*/ 371945 w 11231638"/>
              <a:gd name="connsiteY1" fmla="*/ 63816 h 5291857"/>
              <a:gd name="connsiteX2" fmla="*/ 397901 w 11231638"/>
              <a:gd name="connsiteY2" fmla="*/ 102313 h 5291857"/>
              <a:gd name="connsiteX3" fmla="*/ 423856 w 11231638"/>
              <a:gd name="connsiteY3" fmla="*/ 63816 h 5291857"/>
              <a:gd name="connsiteX4" fmla="*/ 577921 w 11231638"/>
              <a:gd name="connsiteY4" fmla="*/ 1 h 5291857"/>
              <a:gd name="connsiteX5" fmla="*/ 778679 w 11231638"/>
              <a:gd name="connsiteY5" fmla="*/ 133072 h 5291857"/>
              <a:gd name="connsiteX6" fmla="*/ 780258 w 11231638"/>
              <a:gd name="connsiteY6" fmla="*/ 140894 h 5291857"/>
              <a:gd name="connsiteX7" fmla="*/ 781837 w 11231638"/>
              <a:gd name="connsiteY7" fmla="*/ 133072 h 5291857"/>
              <a:gd name="connsiteX8" fmla="*/ 982595 w 11231638"/>
              <a:gd name="connsiteY8" fmla="*/ 1 h 5291857"/>
              <a:gd name="connsiteX9" fmla="*/ 1183354 w 11231638"/>
              <a:gd name="connsiteY9" fmla="*/ 133072 h 5291857"/>
              <a:gd name="connsiteX10" fmla="*/ 1184933 w 11231638"/>
              <a:gd name="connsiteY10" fmla="*/ 140894 h 5291857"/>
              <a:gd name="connsiteX11" fmla="*/ 1186512 w 11231638"/>
              <a:gd name="connsiteY11" fmla="*/ 133072 h 5291857"/>
              <a:gd name="connsiteX12" fmla="*/ 1387270 w 11231638"/>
              <a:gd name="connsiteY12" fmla="*/ 1 h 5291857"/>
              <a:gd name="connsiteX13" fmla="*/ 1588028 w 11231638"/>
              <a:gd name="connsiteY13" fmla="*/ 133072 h 5291857"/>
              <a:gd name="connsiteX14" fmla="*/ 1589607 w 11231638"/>
              <a:gd name="connsiteY14" fmla="*/ 140894 h 5291857"/>
              <a:gd name="connsiteX15" fmla="*/ 1591186 w 11231638"/>
              <a:gd name="connsiteY15" fmla="*/ 133072 h 5291857"/>
              <a:gd name="connsiteX16" fmla="*/ 1791945 w 11231638"/>
              <a:gd name="connsiteY16" fmla="*/ 1 h 5291857"/>
              <a:gd name="connsiteX17" fmla="*/ 1992703 w 11231638"/>
              <a:gd name="connsiteY17" fmla="*/ 133072 h 5291857"/>
              <a:gd name="connsiteX18" fmla="*/ 1994282 w 11231638"/>
              <a:gd name="connsiteY18" fmla="*/ 140894 h 5291857"/>
              <a:gd name="connsiteX19" fmla="*/ 1995861 w 11231638"/>
              <a:gd name="connsiteY19" fmla="*/ 133072 h 5291857"/>
              <a:gd name="connsiteX20" fmla="*/ 2196619 w 11231638"/>
              <a:gd name="connsiteY20" fmla="*/ 1 h 5291857"/>
              <a:gd name="connsiteX21" fmla="*/ 2397378 w 11231638"/>
              <a:gd name="connsiteY21" fmla="*/ 133072 h 5291857"/>
              <a:gd name="connsiteX22" fmla="*/ 2398957 w 11231638"/>
              <a:gd name="connsiteY22" fmla="*/ 140894 h 5291857"/>
              <a:gd name="connsiteX23" fmla="*/ 2400536 w 11231638"/>
              <a:gd name="connsiteY23" fmla="*/ 133072 h 5291857"/>
              <a:gd name="connsiteX24" fmla="*/ 2601294 w 11231638"/>
              <a:gd name="connsiteY24" fmla="*/ 1 h 5291857"/>
              <a:gd name="connsiteX25" fmla="*/ 2802052 w 11231638"/>
              <a:gd name="connsiteY25" fmla="*/ 133072 h 5291857"/>
              <a:gd name="connsiteX26" fmla="*/ 2803631 w 11231638"/>
              <a:gd name="connsiteY26" fmla="*/ 140894 h 5291857"/>
              <a:gd name="connsiteX27" fmla="*/ 2805211 w 11231638"/>
              <a:gd name="connsiteY27" fmla="*/ 133072 h 5291857"/>
              <a:gd name="connsiteX28" fmla="*/ 3005969 w 11231638"/>
              <a:gd name="connsiteY28" fmla="*/ 1 h 5291857"/>
              <a:gd name="connsiteX29" fmla="*/ 3206727 w 11231638"/>
              <a:gd name="connsiteY29" fmla="*/ 133072 h 5291857"/>
              <a:gd name="connsiteX30" fmla="*/ 3208306 w 11231638"/>
              <a:gd name="connsiteY30" fmla="*/ 140893 h 5291857"/>
              <a:gd name="connsiteX31" fmla="*/ 3209886 w 11231638"/>
              <a:gd name="connsiteY31" fmla="*/ 133072 h 5291857"/>
              <a:gd name="connsiteX32" fmla="*/ 3410643 w 11231638"/>
              <a:gd name="connsiteY32" fmla="*/ 1 h 5291857"/>
              <a:gd name="connsiteX33" fmla="*/ 3611401 w 11231638"/>
              <a:gd name="connsiteY33" fmla="*/ 133072 h 5291857"/>
              <a:gd name="connsiteX34" fmla="*/ 3612980 w 11231638"/>
              <a:gd name="connsiteY34" fmla="*/ 140894 h 5291857"/>
              <a:gd name="connsiteX35" fmla="*/ 3614559 w 11231638"/>
              <a:gd name="connsiteY35" fmla="*/ 133072 h 5291857"/>
              <a:gd name="connsiteX36" fmla="*/ 3815317 w 11231638"/>
              <a:gd name="connsiteY36" fmla="*/ 1 h 5291857"/>
              <a:gd name="connsiteX37" fmla="*/ 4016075 w 11231638"/>
              <a:gd name="connsiteY37" fmla="*/ 133072 h 5291857"/>
              <a:gd name="connsiteX38" fmla="*/ 4017654 w 11231638"/>
              <a:gd name="connsiteY38" fmla="*/ 140894 h 5291857"/>
              <a:gd name="connsiteX39" fmla="*/ 4019233 w 11231638"/>
              <a:gd name="connsiteY39" fmla="*/ 133072 h 5291857"/>
              <a:gd name="connsiteX40" fmla="*/ 4219991 w 11231638"/>
              <a:gd name="connsiteY40" fmla="*/ 1 h 5291857"/>
              <a:gd name="connsiteX41" fmla="*/ 4420750 w 11231638"/>
              <a:gd name="connsiteY41" fmla="*/ 133072 h 5291857"/>
              <a:gd name="connsiteX42" fmla="*/ 4422329 w 11231638"/>
              <a:gd name="connsiteY42" fmla="*/ 140894 h 5291857"/>
              <a:gd name="connsiteX43" fmla="*/ 4423908 w 11231638"/>
              <a:gd name="connsiteY43" fmla="*/ 133072 h 5291857"/>
              <a:gd name="connsiteX44" fmla="*/ 4624666 w 11231638"/>
              <a:gd name="connsiteY44" fmla="*/ 1 h 5291857"/>
              <a:gd name="connsiteX45" fmla="*/ 4825424 w 11231638"/>
              <a:gd name="connsiteY45" fmla="*/ 133072 h 5291857"/>
              <a:gd name="connsiteX46" fmla="*/ 4827003 w 11231638"/>
              <a:gd name="connsiteY46" fmla="*/ 140894 h 5291857"/>
              <a:gd name="connsiteX47" fmla="*/ 4828582 w 11231638"/>
              <a:gd name="connsiteY47" fmla="*/ 133072 h 5291857"/>
              <a:gd name="connsiteX48" fmla="*/ 5029341 w 11231638"/>
              <a:gd name="connsiteY48" fmla="*/ 1 h 5291857"/>
              <a:gd name="connsiteX49" fmla="*/ 5230099 w 11231638"/>
              <a:gd name="connsiteY49" fmla="*/ 133072 h 5291857"/>
              <a:gd name="connsiteX50" fmla="*/ 5231678 w 11231638"/>
              <a:gd name="connsiteY50" fmla="*/ 140894 h 5291857"/>
              <a:gd name="connsiteX51" fmla="*/ 5233257 w 11231638"/>
              <a:gd name="connsiteY51" fmla="*/ 133072 h 5291857"/>
              <a:gd name="connsiteX52" fmla="*/ 5434015 w 11231638"/>
              <a:gd name="connsiteY52" fmla="*/ 1 h 5291857"/>
              <a:gd name="connsiteX53" fmla="*/ 5588080 w 11231638"/>
              <a:gd name="connsiteY53" fmla="*/ 63816 h 5291857"/>
              <a:gd name="connsiteX54" fmla="*/ 5615819 w 11231638"/>
              <a:gd name="connsiteY54" fmla="*/ 104959 h 5291857"/>
              <a:gd name="connsiteX55" fmla="*/ 5643558 w 11231638"/>
              <a:gd name="connsiteY55" fmla="*/ 63816 h 5291857"/>
              <a:gd name="connsiteX56" fmla="*/ 5797622 w 11231638"/>
              <a:gd name="connsiteY56" fmla="*/ 1 h 5291857"/>
              <a:gd name="connsiteX57" fmla="*/ 5998380 w 11231638"/>
              <a:gd name="connsiteY57" fmla="*/ 133072 h 5291857"/>
              <a:gd name="connsiteX58" fmla="*/ 5999959 w 11231638"/>
              <a:gd name="connsiteY58" fmla="*/ 140894 h 5291857"/>
              <a:gd name="connsiteX59" fmla="*/ 6001539 w 11231638"/>
              <a:gd name="connsiteY59" fmla="*/ 133072 h 5291857"/>
              <a:gd name="connsiteX60" fmla="*/ 6202297 w 11231638"/>
              <a:gd name="connsiteY60" fmla="*/ 1 h 5291857"/>
              <a:gd name="connsiteX61" fmla="*/ 6403055 w 11231638"/>
              <a:gd name="connsiteY61" fmla="*/ 133072 h 5291857"/>
              <a:gd name="connsiteX62" fmla="*/ 6404634 w 11231638"/>
              <a:gd name="connsiteY62" fmla="*/ 140894 h 5291857"/>
              <a:gd name="connsiteX63" fmla="*/ 6406213 w 11231638"/>
              <a:gd name="connsiteY63" fmla="*/ 133072 h 5291857"/>
              <a:gd name="connsiteX64" fmla="*/ 6606971 w 11231638"/>
              <a:gd name="connsiteY64" fmla="*/ 1 h 5291857"/>
              <a:gd name="connsiteX65" fmla="*/ 6807730 w 11231638"/>
              <a:gd name="connsiteY65" fmla="*/ 133072 h 5291857"/>
              <a:gd name="connsiteX66" fmla="*/ 6809309 w 11231638"/>
              <a:gd name="connsiteY66" fmla="*/ 140894 h 5291857"/>
              <a:gd name="connsiteX67" fmla="*/ 6810888 w 11231638"/>
              <a:gd name="connsiteY67" fmla="*/ 133072 h 5291857"/>
              <a:gd name="connsiteX68" fmla="*/ 7011646 w 11231638"/>
              <a:gd name="connsiteY68" fmla="*/ 1 h 5291857"/>
              <a:gd name="connsiteX69" fmla="*/ 7212404 w 11231638"/>
              <a:gd name="connsiteY69" fmla="*/ 133072 h 5291857"/>
              <a:gd name="connsiteX70" fmla="*/ 7213983 w 11231638"/>
              <a:gd name="connsiteY70" fmla="*/ 140894 h 5291857"/>
              <a:gd name="connsiteX71" fmla="*/ 7215562 w 11231638"/>
              <a:gd name="connsiteY71" fmla="*/ 133072 h 5291857"/>
              <a:gd name="connsiteX72" fmla="*/ 7416321 w 11231638"/>
              <a:gd name="connsiteY72" fmla="*/ 1 h 5291857"/>
              <a:gd name="connsiteX73" fmla="*/ 7617079 w 11231638"/>
              <a:gd name="connsiteY73" fmla="*/ 133072 h 5291857"/>
              <a:gd name="connsiteX74" fmla="*/ 7618658 w 11231638"/>
              <a:gd name="connsiteY74" fmla="*/ 140894 h 5291857"/>
              <a:gd name="connsiteX75" fmla="*/ 7620237 w 11231638"/>
              <a:gd name="connsiteY75" fmla="*/ 133072 h 5291857"/>
              <a:gd name="connsiteX76" fmla="*/ 7820995 w 11231638"/>
              <a:gd name="connsiteY76" fmla="*/ 1 h 5291857"/>
              <a:gd name="connsiteX77" fmla="*/ 8021753 w 11231638"/>
              <a:gd name="connsiteY77" fmla="*/ 133072 h 5291857"/>
              <a:gd name="connsiteX78" fmla="*/ 8023333 w 11231638"/>
              <a:gd name="connsiteY78" fmla="*/ 140894 h 5291857"/>
              <a:gd name="connsiteX79" fmla="*/ 8024912 w 11231638"/>
              <a:gd name="connsiteY79" fmla="*/ 133072 h 5291857"/>
              <a:gd name="connsiteX80" fmla="*/ 8225670 w 11231638"/>
              <a:gd name="connsiteY80" fmla="*/ 1 h 5291857"/>
              <a:gd name="connsiteX81" fmla="*/ 8426428 w 11231638"/>
              <a:gd name="connsiteY81" fmla="*/ 133072 h 5291857"/>
              <a:gd name="connsiteX82" fmla="*/ 8428007 w 11231638"/>
              <a:gd name="connsiteY82" fmla="*/ 140893 h 5291857"/>
              <a:gd name="connsiteX83" fmla="*/ 8429587 w 11231638"/>
              <a:gd name="connsiteY83" fmla="*/ 133072 h 5291857"/>
              <a:gd name="connsiteX84" fmla="*/ 8630345 w 11231638"/>
              <a:gd name="connsiteY84" fmla="*/ 1 h 5291857"/>
              <a:gd name="connsiteX85" fmla="*/ 8831103 w 11231638"/>
              <a:gd name="connsiteY85" fmla="*/ 133072 h 5291857"/>
              <a:gd name="connsiteX86" fmla="*/ 8832682 w 11231638"/>
              <a:gd name="connsiteY86" fmla="*/ 140894 h 5291857"/>
              <a:gd name="connsiteX87" fmla="*/ 8834261 w 11231638"/>
              <a:gd name="connsiteY87" fmla="*/ 133072 h 5291857"/>
              <a:gd name="connsiteX88" fmla="*/ 9035019 w 11231638"/>
              <a:gd name="connsiteY88" fmla="*/ 1 h 5291857"/>
              <a:gd name="connsiteX89" fmla="*/ 9235777 w 11231638"/>
              <a:gd name="connsiteY89" fmla="*/ 133072 h 5291857"/>
              <a:gd name="connsiteX90" fmla="*/ 9237356 w 11231638"/>
              <a:gd name="connsiteY90" fmla="*/ 140894 h 5291857"/>
              <a:gd name="connsiteX91" fmla="*/ 9238935 w 11231638"/>
              <a:gd name="connsiteY91" fmla="*/ 133072 h 5291857"/>
              <a:gd name="connsiteX92" fmla="*/ 9439693 w 11231638"/>
              <a:gd name="connsiteY92" fmla="*/ 1 h 5291857"/>
              <a:gd name="connsiteX93" fmla="*/ 9640451 w 11231638"/>
              <a:gd name="connsiteY93" fmla="*/ 133072 h 5291857"/>
              <a:gd name="connsiteX94" fmla="*/ 9642031 w 11231638"/>
              <a:gd name="connsiteY94" fmla="*/ 140894 h 5291857"/>
              <a:gd name="connsiteX95" fmla="*/ 9643610 w 11231638"/>
              <a:gd name="connsiteY95" fmla="*/ 133072 h 5291857"/>
              <a:gd name="connsiteX96" fmla="*/ 9844368 w 11231638"/>
              <a:gd name="connsiteY96" fmla="*/ 1 h 5291857"/>
              <a:gd name="connsiteX97" fmla="*/ 10045126 w 11231638"/>
              <a:gd name="connsiteY97" fmla="*/ 133072 h 5291857"/>
              <a:gd name="connsiteX98" fmla="*/ 10046705 w 11231638"/>
              <a:gd name="connsiteY98" fmla="*/ 140894 h 5291857"/>
              <a:gd name="connsiteX99" fmla="*/ 10048284 w 11231638"/>
              <a:gd name="connsiteY99" fmla="*/ 133072 h 5291857"/>
              <a:gd name="connsiteX100" fmla="*/ 10249042 w 11231638"/>
              <a:gd name="connsiteY100" fmla="*/ 1 h 5291857"/>
              <a:gd name="connsiteX101" fmla="*/ 10449801 w 11231638"/>
              <a:gd name="connsiteY101" fmla="*/ 133072 h 5291857"/>
              <a:gd name="connsiteX102" fmla="*/ 10451380 w 11231638"/>
              <a:gd name="connsiteY102" fmla="*/ 140894 h 5291857"/>
              <a:gd name="connsiteX103" fmla="*/ 10452959 w 11231638"/>
              <a:gd name="connsiteY103" fmla="*/ 133072 h 5291857"/>
              <a:gd name="connsiteX104" fmla="*/ 10653717 w 11231638"/>
              <a:gd name="connsiteY104" fmla="*/ 1 h 5291857"/>
              <a:gd name="connsiteX105" fmla="*/ 10807782 w 11231638"/>
              <a:gd name="connsiteY105" fmla="*/ 63816 h 5291857"/>
              <a:gd name="connsiteX106" fmla="*/ 10833737 w 11231638"/>
              <a:gd name="connsiteY106" fmla="*/ 102314 h 5291857"/>
              <a:gd name="connsiteX107" fmla="*/ 10859693 w 11231638"/>
              <a:gd name="connsiteY107" fmla="*/ 63816 h 5291857"/>
              <a:gd name="connsiteX108" fmla="*/ 11013757 w 11231638"/>
              <a:gd name="connsiteY108" fmla="*/ 0 h 5291857"/>
              <a:gd name="connsiteX109" fmla="*/ 11231638 w 11231638"/>
              <a:gd name="connsiteY109" fmla="*/ 217881 h 5291857"/>
              <a:gd name="connsiteX110" fmla="*/ 11098566 w 11231638"/>
              <a:gd name="connsiteY110" fmla="*/ 418639 h 5291857"/>
              <a:gd name="connsiteX111" fmla="*/ 11090745 w 11231638"/>
              <a:gd name="connsiteY111" fmla="*/ 420218 h 5291857"/>
              <a:gd name="connsiteX112" fmla="*/ 11098566 w 11231638"/>
              <a:gd name="connsiteY112" fmla="*/ 421797 h 5291857"/>
              <a:gd name="connsiteX113" fmla="*/ 11231638 w 11231638"/>
              <a:gd name="connsiteY113" fmla="*/ 622556 h 5291857"/>
              <a:gd name="connsiteX114" fmla="*/ 11098566 w 11231638"/>
              <a:gd name="connsiteY114" fmla="*/ 823314 h 5291857"/>
              <a:gd name="connsiteX115" fmla="*/ 11090745 w 11231638"/>
              <a:gd name="connsiteY115" fmla="*/ 824893 h 5291857"/>
              <a:gd name="connsiteX116" fmla="*/ 11098566 w 11231638"/>
              <a:gd name="connsiteY116" fmla="*/ 826472 h 5291857"/>
              <a:gd name="connsiteX117" fmla="*/ 11231638 w 11231638"/>
              <a:gd name="connsiteY117" fmla="*/ 1027230 h 5291857"/>
              <a:gd name="connsiteX118" fmla="*/ 11098566 w 11231638"/>
              <a:gd name="connsiteY118" fmla="*/ 1227988 h 5291857"/>
              <a:gd name="connsiteX119" fmla="*/ 11090745 w 11231638"/>
              <a:gd name="connsiteY119" fmla="*/ 1229568 h 5291857"/>
              <a:gd name="connsiteX120" fmla="*/ 11098566 w 11231638"/>
              <a:gd name="connsiteY120" fmla="*/ 1231147 h 5291857"/>
              <a:gd name="connsiteX121" fmla="*/ 11231638 w 11231638"/>
              <a:gd name="connsiteY121" fmla="*/ 1431905 h 5291857"/>
              <a:gd name="connsiteX122" fmla="*/ 11098566 w 11231638"/>
              <a:gd name="connsiteY122" fmla="*/ 1632663 h 5291857"/>
              <a:gd name="connsiteX123" fmla="*/ 11090745 w 11231638"/>
              <a:gd name="connsiteY123" fmla="*/ 1634242 h 5291857"/>
              <a:gd name="connsiteX124" fmla="*/ 11098566 w 11231638"/>
              <a:gd name="connsiteY124" fmla="*/ 1635821 h 5291857"/>
              <a:gd name="connsiteX125" fmla="*/ 11231638 w 11231638"/>
              <a:gd name="connsiteY125" fmla="*/ 1836578 h 5291857"/>
              <a:gd name="connsiteX126" fmla="*/ 11098566 w 11231638"/>
              <a:gd name="connsiteY126" fmla="*/ 2037337 h 5291857"/>
              <a:gd name="connsiteX127" fmla="*/ 11090745 w 11231638"/>
              <a:gd name="connsiteY127" fmla="*/ 2038916 h 5291857"/>
              <a:gd name="connsiteX128" fmla="*/ 11098566 w 11231638"/>
              <a:gd name="connsiteY128" fmla="*/ 2040495 h 5291857"/>
              <a:gd name="connsiteX129" fmla="*/ 11231638 w 11231638"/>
              <a:gd name="connsiteY129" fmla="*/ 2241253 h 5291857"/>
              <a:gd name="connsiteX130" fmla="*/ 11098566 w 11231638"/>
              <a:gd name="connsiteY130" fmla="*/ 2442011 h 5291857"/>
              <a:gd name="connsiteX131" fmla="*/ 11090746 w 11231638"/>
              <a:gd name="connsiteY131" fmla="*/ 2443590 h 5291857"/>
              <a:gd name="connsiteX132" fmla="*/ 11098566 w 11231638"/>
              <a:gd name="connsiteY132" fmla="*/ 2445169 h 5291857"/>
              <a:gd name="connsiteX133" fmla="*/ 11231638 w 11231638"/>
              <a:gd name="connsiteY133" fmla="*/ 2645928 h 5291857"/>
              <a:gd name="connsiteX134" fmla="*/ 11098566 w 11231638"/>
              <a:gd name="connsiteY134" fmla="*/ 2846686 h 5291857"/>
              <a:gd name="connsiteX135" fmla="*/ 11090745 w 11231638"/>
              <a:gd name="connsiteY135" fmla="*/ 2848265 h 5291857"/>
              <a:gd name="connsiteX136" fmla="*/ 11098566 w 11231638"/>
              <a:gd name="connsiteY136" fmla="*/ 2849844 h 5291857"/>
              <a:gd name="connsiteX137" fmla="*/ 11231638 w 11231638"/>
              <a:gd name="connsiteY137" fmla="*/ 3050602 h 5291857"/>
              <a:gd name="connsiteX138" fmla="*/ 11098566 w 11231638"/>
              <a:gd name="connsiteY138" fmla="*/ 3251361 h 5291857"/>
              <a:gd name="connsiteX139" fmla="*/ 11090745 w 11231638"/>
              <a:gd name="connsiteY139" fmla="*/ 3252940 h 5291857"/>
              <a:gd name="connsiteX140" fmla="*/ 11098566 w 11231638"/>
              <a:gd name="connsiteY140" fmla="*/ 3254519 h 5291857"/>
              <a:gd name="connsiteX141" fmla="*/ 11231638 w 11231638"/>
              <a:gd name="connsiteY141" fmla="*/ 3455277 h 5291857"/>
              <a:gd name="connsiteX142" fmla="*/ 11098566 w 11231638"/>
              <a:gd name="connsiteY142" fmla="*/ 3656035 h 5291857"/>
              <a:gd name="connsiteX143" fmla="*/ 11090745 w 11231638"/>
              <a:gd name="connsiteY143" fmla="*/ 3657614 h 5291857"/>
              <a:gd name="connsiteX144" fmla="*/ 11098566 w 11231638"/>
              <a:gd name="connsiteY144" fmla="*/ 3659194 h 5291857"/>
              <a:gd name="connsiteX145" fmla="*/ 11231638 w 11231638"/>
              <a:gd name="connsiteY145" fmla="*/ 3859952 h 5291857"/>
              <a:gd name="connsiteX146" fmla="*/ 11098566 w 11231638"/>
              <a:gd name="connsiteY146" fmla="*/ 4060710 h 5291857"/>
              <a:gd name="connsiteX147" fmla="*/ 11090745 w 11231638"/>
              <a:gd name="connsiteY147" fmla="*/ 4062289 h 5291857"/>
              <a:gd name="connsiteX148" fmla="*/ 11098566 w 11231638"/>
              <a:gd name="connsiteY148" fmla="*/ 4063868 h 5291857"/>
              <a:gd name="connsiteX149" fmla="*/ 11231638 w 11231638"/>
              <a:gd name="connsiteY149" fmla="*/ 4264627 h 5291857"/>
              <a:gd name="connsiteX150" fmla="*/ 11098566 w 11231638"/>
              <a:gd name="connsiteY150" fmla="*/ 4465385 h 5291857"/>
              <a:gd name="connsiteX151" fmla="*/ 11090745 w 11231638"/>
              <a:gd name="connsiteY151" fmla="*/ 4466964 h 5291857"/>
              <a:gd name="connsiteX152" fmla="*/ 11098566 w 11231638"/>
              <a:gd name="connsiteY152" fmla="*/ 4468543 h 5291857"/>
              <a:gd name="connsiteX153" fmla="*/ 11231638 w 11231638"/>
              <a:gd name="connsiteY153" fmla="*/ 4669301 h 5291857"/>
              <a:gd name="connsiteX154" fmla="*/ 11098566 w 11231638"/>
              <a:gd name="connsiteY154" fmla="*/ 4870059 h 5291857"/>
              <a:gd name="connsiteX155" fmla="*/ 11090745 w 11231638"/>
              <a:gd name="connsiteY155" fmla="*/ 4871639 h 5291857"/>
              <a:gd name="connsiteX156" fmla="*/ 11098566 w 11231638"/>
              <a:gd name="connsiteY156" fmla="*/ 4873218 h 5291857"/>
              <a:gd name="connsiteX157" fmla="*/ 11231638 w 11231638"/>
              <a:gd name="connsiteY157" fmla="*/ 5073976 h 5291857"/>
              <a:gd name="connsiteX158" fmla="*/ 11013757 w 11231638"/>
              <a:gd name="connsiteY158" fmla="*/ 5291856 h 5291857"/>
              <a:gd name="connsiteX159" fmla="*/ 10859693 w 11231638"/>
              <a:gd name="connsiteY159" fmla="*/ 5228040 h 5291857"/>
              <a:gd name="connsiteX160" fmla="*/ 10833738 w 11231638"/>
              <a:gd name="connsiteY160" fmla="*/ 5189545 h 5291857"/>
              <a:gd name="connsiteX161" fmla="*/ 10807783 w 11231638"/>
              <a:gd name="connsiteY161" fmla="*/ 5228041 h 5291857"/>
              <a:gd name="connsiteX162" fmla="*/ 10653718 w 11231638"/>
              <a:gd name="connsiteY162" fmla="*/ 5291857 h 5291857"/>
              <a:gd name="connsiteX163" fmla="*/ 10452960 w 11231638"/>
              <a:gd name="connsiteY163" fmla="*/ 5158785 h 5291857"/>
              <a:gd name="connsiteX164" fmla="*/ 10451381 w 11231638"/>
              <a:gd name="connsiteY164" fmla="*/ 5150963 h 5291857"/>
              <a:gd name="connsiteX165" fmla="*/ 10449802 w 11231638"/>
              <a:gd name="connsiteY165" fmla="*/ 5158785 h 5291857"/>
              <a:gd name="connsiteX166" fmla="*/ 10249043 w 11231638"/>
              <a:gd name="connsiteY166" fmla="*/ 5291857 h 5291857"/>
              <a:gd name="connsiteX167" fmla="*/ 10048285 w 11231638"/>
              <a:gd name="connsiteY167" fmla="*/ 5158785 h 5291857"/>
              <a:gd name="connsiteX168" fmla="*/ 10046706 w 11231638"/>
              <a:gd name="connsiteY168" fmla="*/ 5150963 h 5291857"/>
              <a:gd name="connsiteX169" fmla="*/ 10045127 w 11231638"/>
              <a:gd name="connsiteY169" fmla="*/ 5158785 h 5291857"/>
              <a:gd name="connsiteX170" fmla="*/ 9844369 w 11231638"/>
              <a:gd name="connsiteY170" fmla="*/ 5291857 h 5291857"/>
              <a:gd name="connsiteX171" fmla="*/ 9643611 w 11231638"/>
              <a:gd name="connsiteY171" fmla="*/ 5158785 h 5291857"/>
              <a:gd name="connsiteX172" fmla="*/ 9642031 w 11231638"/>
              <a:gd name="connsiteY172" fmla="*/ 5150963 h 5291857"/>
              <a:gd name="connsiteX173" fmla="*/ 9640452 w 11231638"/>
              <a:gd name="connsiteY173" fmla="*/ 5158785 h 5291857"/>
              <a:gd name="connsiteX174" fmla="*/ 9439694 w 11231638"/>
              <a:gd name="connsiteY174" fmla="*/ 5291857 h 5291857"/>
              <a:gd name="connsiteX175" fmla="*/ 9238936 w 11231638"/>
              <a:gd name="connsiteY175" fmla="*/ 5158785 h 5291857"/>
              <a:gd name="connsiteX176" fmla="*/ 9237357 w 11231638"/>
              <a:gd name="connsiteY176" fmla="*/ 5150963 h 5291857"/>
              <a:gd name="connsiteX177" fmla="*/ 9235778 w 11231638"/>
              <a:gd name="connsiteY177" fmla="*/ 5158785 h 5291857"/>
              <a:gd name="connsiteX178" fmla="*/ 9035020 w 11231638"/>
              <a:gd name="connsiteY178" fmla="*/ 5291857 h 5291857"/>
              <a:gd name="connsiteX179" fmla="*/ 8834262 w 11231638"/>
              <a:gd name="connsiteY179" fmla="*/ 5158785 h 5291857"/>
              <a:gd name="connsiteX180" fmla="*/ 8832683 w 11231638"/>
              <a:gd name="connsiteY180" fmla="*/ 5150963 h 5291857"/>
              <a:gd name="connsiteX181" fmla="*/ 8831104 w 11231638"/>
              <a:gd name="connsiteY181" fmla="*/ 5158785 h 5291857"/>
              <a:gd name="connsiteX182" fmla="*/ 8630345 w 11231638"/>
              <a:gd name="connsiteY182" fmla="*/ 5291857 h 5291857"/>
              <a:gd name="connsiteX183" fmla="*/ 8429587 w 11231638"/>
              <a:gd name="connsiteY183" fmla="*/ 5158785 h 5291857"/>
              <a:gd name="connsiteX184" fmla="*/ 8428008 w 11231638"/>
              <a:gd name="connsiteY184" fmla="*/ 5150964 h 5291857"/>
              <a:gd name="connsiteX185" fmla="*/ 8426429 w 11231638"/>
              <a:gd name="connsiteY185" fmla="*/ 5158785 h 5291857"/>
              <a:gd name="connsiteX186" fmla="*/ 8225671 w 11231638"/>
              <a:gd name="connsiteY186" fmla="*/ 5291857 h 5291857"/>
              <a:gd name="connsiteX187" fmla="*/ 8024913 w 11231638"/>
              <a:gd name="connsiteY187" fmla="*/ 5158785 h 5291857"/>
              <a:gd name="connsiteX188" fmla="*/ 8023333 w 11231638"/>
              <a:gd name="connsiteY188" fmla="*/ 5150963 h 5291857"/>
              <a:gd name="connsiteX189" fmla="*/ 8021755 w 11231638"/>
              <a:gd name="connsiteY189" fmla="*/ 5158785 h 5291857"/>
              <a:gd name="connsiteX190" fmla="*/ 7820996 w 11231638"/>
              <a:gd name="connsiteY190" fmla="*/ 5291857 h 5291857"/>
              <a:gd name="connsiteX191" fmla="*/ 7620238 w 11231638"/>
              <a:gd name="connsiteY191" fmla="*/ 5158785 h 5291857"/>
              <a:gd name="connsiteX192" fmla="*/ 7618659 w 11231638"/>
              <a:gd name="connsiteY192" fmla="*/ 5150963 h 5291857"/>
              <a:gd name="connsiteX193" fmla="*/ 7617080 w 11231638"/>
              <a:gd name="connsiteY193" fmla="*/ 5158785 h 5291857"/>
              <a:gd name="connsiteX194" fmla="*/ 7416322 w 11231638"/>
              <a:gd name="connsiteY194" fmla="*/ 5291857 h 5291857"/>
              <a:gd name="connsiteX195" fmla="*/ 7215563 w 11231638"/>
              <a:gd name="connsiteY195" fmla="*/ 5158785 h 5291857"/>
              <a:gd name="connsiteX196" fmla="*/ 7213984 w 11231638"/>
              <a:gd name="connsiteY196" fmla="*/ 5150963 h 5291857"/>
              <a:gd name="connsiteX197" fmla="*/ 7212405 w 11231638"/>
              <a:gd name="connsiteY197" fmla="*/ 5158785 h 5291857"/>
              <a:gd name="connsiteX198" fmla="*/ 7011647 w 11231638"/>
              <a:gd name="connsiteY198" fmla="*/ 5291857 h 5291857"/>
              <a:gd name="connsiteX199" fmla="*/ 6810889 w 11231638"/>
              <a:gd name="connsiteY199" fmla="*/ 5158785 h 5291857"/>
              <a:gd name="connsiteX200" fmla="*/ 6809310 w 11231638"/>
              <a:gd name="connsiteY200" fmla="*/ 5150963 h 5291857"/>
              <a:gd name="connsiteX201" fmla="*/ 6807731 w 11231638"/>
              <a:gd name="connsiteY201" fmla="*/ 5158785 h 5291857"/>
              <a:gd name="connsiteX202" fmla="*/ 6606972 w 11231638"/>
              <a:gd name="connsiteY202" fmla="*/ 5291857 h 5291857"/>
              <a:gd name="connsiteX203" fmla="*/ 6406214 w 11231638"/>
              <a:gd name="connsiteY203" fmla="*/ 5158785 h 5291857"/>
              <a:gd name="connsiteX204" fmla="*/ 6404635 w 11231638"/>
              <a:gd name="connsiteY204" fmla="*/ 5150963 h 5291857"/>
              <a:gd name="connsiteX205" fmla="*/ 6403056 w 11231638"/>
              <a:gd name="connsiteY205" fmla="*/ 5158785 h 5291857"/>
              <a:gd name="connsiteX206" fmla="*/ 6202298 w 11231638"/>
              <a:gd name="connsiteY206" fmla="*/ 5291857 h 5291857"/>
              <a:gd name="connsiteX207" fmla="*/ 6001540 w 11231638"/>
              <a:gd name="connsiteY207" fmla="*/ 5158785 h 5291857"/>
              <a:gd name="connsiteX208" fmla="*/ 5999960 w 11231638"/>
              <a:gd name="connsiteY208" fmla="*/ 5150963 h 5291857"/>
              <a:gd name="connsiteX209" fmla="*/ 5998381 w 11231638"/>
              <a:gd name="connsiteY209" fmla="*/ 5158785 h 5291857"/>
              <a:gd name="connsiteX210" fmla="*/ 5797623 w 11231638"/>
              <a:gd name="connsiteY210" fmla="*/ 5291857 h 5291857"/>
              <a:gd name="connsiteX211" fmla="*/ 5643559 w 11231638"/>
              <a:gd name="connsiteY211" fmla="*/ 5228041 h 5291857"/>
              <a:gd name="connsiteX212" fmla="*/ 5615820 w 11231638"/>
              <a:gd name="connsiteY212" fmla="*/ 5186899 h 5291857"/>
              <a:gd name="connsiteX213" fmla="*/ 5588081 w 11231638"/>
              <a:gd name="connsiteY213" fmla="*/ 5228041 h 5291857"/>
              <a:gd name="connsiteX214" fmla="*/ 5434016 w 11231638"/>
              <a:gd name="connsiteY214" fmla="*/ 5291857 h 5291857"/>
              <a:gd name="connsiteX215" fmla="*/ 5233258 w 11231638"/>
              <a:gd name="connsiteY215" fmla="*/ 5158785 h 5291857"/>
              <a:gd name="connsiteX216" fmla="*/ 5231679 w 11231638"/>
              <a:gd name="connsiteY216" fmla="*/ 5150963 h 5291857"/>
              <a:gd name="connsiteX217" fmla="*/ 5230100 w 11231638"/>
              <a:gd name="connsiteY217" fmla="*/ 5158785 h 5291857"/>
              <a:gd name="connsiteX218" fmla="*/ 5029342 w 11231638"/>
              <a:gd name="connsiteY218" fmla="*/ 5291857 h 5291857"/>
              <a:gd name="connsiteX219" fmla="*/ 4828583 w 11231638"/>
              <a:gd name="connsiteY219" fmla="*/ 5158785 h 5291857"/>
              <a:gd name="connsiteX220" fmla="*/ 4827004 w 11231638"/>
              <a:gd name="connsiteY220" fmla="*/ 5150963 h 5291857"/>
              <a:gd name="connsiteX221" fmla="*/ 4825425 w 11231638"/>
              <a:gd name="connsiteY221" fmla="*/ 5158785 h 5291857"/>
              <a:gd name="connsiteX222" fmla="*/ 4624667 w 11231638"/>
              <a:gd name="connsiteY222" fmla="*/ 5291857 h 5291857"/>
              <a:gd name="connsiteX223" fmla="*/ 4423909 w 11231638"/>
              <a:gd name="connsiteY223" fmla="*/ 5158785 h 5291857"/>
              <a:gd name="connsiteX224" fmla="*/ 4422330 w 11231638"/>
              <a:gd name="connsiteY224" fmla="*/ 5150963 h 5291857"/>
              <a:gd name="connsiteX225" fmla="*/ 4420751 w 11231638"/>
              <a:gd name="connsiteY225" fmla="*/ 5158785 h 5291857"/>
              <a:gd name="connsiteX226" fmla="*/ 4219992 w 11231638"/>
              <a:gd name="connsiteY226" fmla="*/ 5291857 h 5291857"/>
              <a:gd name="connsiteX227" fmla="*/ 4019234 w 11231638"/>
              <a:gd name="connsiteY227" fmla="*/ 5158785 h 5291857"/>
              <a:gd name="connsiteX228" fmla="*/ 4017655 w 11231638"/>
              <a:gd name="connsiteY228" fmla="*/ 5150963 h 5291857"/>
              <a:gd name="connsiteX229" fmla="*/ 4016076 w 11231638"/>
              <a:gd name="connsiteY229" fmla="*/ 5158785 h 5291857"/>
              <a:gd name="connsiteX230" fmla="*/ 3815318 w 11231638"/>
              <a:gd name="connsiteY230" fmla="*/ 5291857 h 5291857"/>
              <a:gd name="connsiteX231" fmla="*/ 3614560 w 11231638"/>
              <a:gd name="connsiteY231" fmla="*/ 5158785 h 5291857"/>
              <a:gd name="connsiteX232" fmla="*/ 3612981 w 11231638"/>
              <a:gd name="connsiteY232" fmla="*/ 5150963 h 5291857"/>
              <a:gd name="connsiteX233" fmla="*/ 3611402 w 11231638"/>
              <a:gd name="connsiteY233" fmla="*/ 5158785 h 5291857"/>
              <a:gd name="connsiteX234" fmla="*/ 3410644 w 11231638"/>
              <a:gd name="connsiteY234" fmla="*/ 5291857 h 5291857"/>
              <a:gd name="connsiteX235" fmla="*/ 3209886 w 11231638"/>
              <a:gd name="connsiteY235" fmla="*/ 5158785 h 5291857"/>
              <a:gd name="connsiteX236" fmla="*/ 3208307 w 11231638"/>
              <a:gd name="connsiteY236" fmla="*/ 5150964 h 5291857"/>
              <a:gd name="connsiteX237" fmla="*/ 3206728 w 11231638"/>
              <a:gd name="connsiteY237" fmla="*/ 5158785 h 5291857"/>
              <a:gd name="connsiteX238" fmla="*/ 3005970 w 11231638"/>
              <a:gd name="connsiteY238" fmla="*/ 5291857 h 5291857"/>
              <a:gd name="connsiteX239" fmla="*/ 2805212 w 11231638"/>
              <a:gd name="connsiteY239" fmla="*/ 5158785 h 5291857"/>
              <a:gd name="connsiteX240" fmla="*/ 2803632 w 11231638"/>
              <a:gd name="connsiteY240" fmla="*/ 5150963 h 5291857"/>
              <a:gd name="connsiteX241" fmla="*/ 2802053 w 11231638"/>
              <a:gd name="connsiteY241" fmla="*/ 5158785 h 5291857"/>
              <a:gd name="connsiteX242" fmla="*/ 2601295 w 11231638"/>
              <a:gd name="connsiteY242" fmla="*/ 5291857 h 5291857"/>
              <a:gd name="connsiteX243" fmla="*/ 2400537 w 11231638"/>
              <a:gd name="connsiteY243" fmla="*/ 5158785 h 5291857"/>
              <a:gd name="connsiteX244" fmla="*/ 2398957 w 11231638"/>
              <a:gd name="connsiteY244" fmla="*/ 5150963 h 5291857"/>
              <a:gd name="connsiteX245" fmla="*/ 2397378 w 11231638"/>
              <a:gd name="connsiteY245" fmla="*/ 5158785 h 5291857"/>
              <a:gd name="connsiteX246" fmla="*/ 2196620 w 11231638"/>
              <a:gd name="connsiteY246" fmla="*/ 5291857 h 5291857"/>
              <a:gd name="connsiteX247" fmla="*/ 1995862 w 11231638"/>
              <a:gd name="connsiteY247" fmla="*/ 5158785 h 5291857"/>
              <a:gd name="connsiteX248" fmla="*/ 1994283 w 11231638"/>
              <a:gd name="connsiteY248" fmla="*/ 5150963 h 5291857"/>
              <a:gd name="connsiteX249" fmla="*/ 1992704 w 11231638"/>
              <a:gd name="connsiteY249" fmla="*/ 5158785 h 5291857"/>
              <a:gd name="connsiteX250" fmla="*/ 1791945 w 11231638"/>
              <a:gd name="connsiteY250" fmla="*/ 5291857 h 5291857"/>
              <a:gd name="connsiteX251" fmla="*/ 1591187 w 11231638"/>
              <a:gd name="connsiteY251" fmla="*/ 5158785 h 5291857"/>
              <a:gd name="connsiteX252" fmla="*/ 1589608 w 11231638"/>
              <a:gd name="connsiteY252" fmla="*/ 5150963 h 5291857"/>
              <a:gd name="connsiteX253" fmla="*/ 1588029 w 11231638"/>
              <a:gd name="connsiteY253" fmla="*/ 5158785 h 5291857"/>
              <a:gd name="connsiteX254" fmla="*/ 1387271 w 11231638"/>
              <a:gd name="connsiteY254" fmla="*/ 5291857 h 5291857"/>
              <a:gd name="connsiteX255" fmla="*/ 1186513 w 11231638"/>
              <a:gd name="connsiteY255" fmla="*/ 5158785 h 5291857"/>
              <a:gd name="connsiteX256" fmla="*/ 1184933 w 11231638"/>
              <a:gd name="connsiteY256" fmla="*/ 5150963 h 5291857"/>
              <a:gd name="connsiteX257" fmla="*/ 1183355 w 11231638"/>
              <a:gd name="connsiteY257" fmla="*/ 5158785 h 5291857"/>
              <a:gd name="connsiteX258" fmla="*/ 982596 w 11231638"/>
              <a:gd name="connsiteY258" fmla="*/ 5291857 h 5291857"/>
              <a:gd name="connsiteX259" fmla="*/ 781838 w 11231638"/>
              <a:gd name="connsiteY259" fmla="*/ 5158785 h 5291857"/>
              <a:gd name="connsiteX260" fmla="*/ 780258 w 11231638"/>
              <a:gd name="connsiteY260" fmla="*/ 5150963 h 5291857"/>
              <a:gd name="connsiteX261" fmla="*/ 778680 w 11231638"/>
              <a:gd name="connsiteY261" fmla="*/ 5158785 h 5291857"/>
              <a:gd name="connsiteX262" fmla="*/ 577922 w 11231638"/>
              <a:gd name="connsiteY262" fmla="*/ 5291857 h 5291857"/>
              <a:gd name="connsiteX263" fmla="*/ 423857 w 11231638"/>
              <a:gd name="connsiteY263" fmla="*/ 5228041 h 5291857"/>
              <a:gd name="connsiteX264" fmla="*/ 397901 w 11231638"/>
              <a:gd name="connsiteY264" fmla="*/ 5189543 h 5291857"/>
              <a:gd name="connsiteX265" fmla="*/ 371945 w 11231638"/>
              <a:gd name="connsiteY265" fmla="*/ 5228040 h 5291857"/>
              <a:gd name="connsiteX266" fmla="*/ 217880 w 11231638"/>
              <a:gd name="connsiteY266" fmla="*/ 5291856 h 5291857"/>
              <a:gd name="connsiteX267" fmla="*/ 0 w 11231638"/>
              <a:gd name="connsiteY267" fmla="*/ 5073976 h 5291857"/>
              <a:gd name="connsiteX268" fmla="*/ 133071 w 11231638"/>
              <a:gd name="connsiteY268" fmla="*/ 4873218 h 5291857"/>
              <a:gd name="connsiteX269" fmla="*/ 140893 w 11231638"/>
              <a:gd name="connsiteY269" fmla="*/ 4871639 h 5291857"/>
              <a:gd name="connsiteX270" fmla="*/ 133071 w 11231638"/>
              <a:gd name="connsiteY270" fmla="*/ 4870059 h 5291857"/>
              <a:gd name="connsiteX271" fmla="*/ 0 w 11231638"/>
              <a:gd name="connsiteY271" fmla="*/ 4669301 h 5291857"/>
              <a:gd name="connsiteX272" fmla="*/ 133071 w 11231638"/>
              <a:gd name="connsiteY272" fmla="*/ 4468543 h 5291857"/>
              <a:gd name="connsiteX273" fmla="*/ 140893 w 11231638"/>
              <a:gd name="connsiteY273" fmla="*/ 4466964 h 5291857"/>
              <a:gd name="connsiteX274" fmla="*/ 133071 w 11231638"/>
              <a:gd name="connsiteY274" fmla="*/ 4465385 h 5291857"/>
              <a:gd name="connsiteX275" fmla="*/ 0 w 11231638"/>
              <a:gd name="connsiteY275" fmla="*/ 4264627 h 5291857"/>
              <a:gd name="connsiteX276" fmla="*/ 133071 w 11231638"/>
              <a:gd name="connsiteY276" fmla="*/ 4063868 h 5291857"/>
              <a:gd name="connsiteX277" fmla="*/ 140893 w 11231638"/>
              <a:gd name="connsiteY277" fmla="*/ 4062289 h 5291857"/>
              <a:gd name="connsiteX278" fmla="*/ 133071 w 11231638"/>
              <a:gd name="connsiteY278" fmla="*/ 4060710 h 5291857"/>
              <a:gd name="connsiteX279" fmla="*/ 0 w 11231638"/>
              <a:gd name="connsiteY279" fmla="*/ 3859952 h 5291857"/>
              <a:gd name="connsiteX280" fmla="*/ 133071 w 11231638"/>
              <a:gd name="connsiteY280" fmla="*/ 3659194 h 5291857"/>
              <a:gd name="connsiteX281" fmla="*/ 140893 w 11231638"/>
              <a:gd name="connsiteY281" fmla="*/ 3657614 h 5291857"/>
              <a:gd name="connsiteX282" fmla="*/ 133071 w 11231638"/>
              <a:gd name="connsiteY282" fmla="*/ 3656035 h 5291857"/>
              <a:gd name="connsiteX283" fmla="*/ 0 w 11231638"/>
              <a:gd name="connsiteY283" fmla="*/ 3455277 h 5291857"/>
              <a:gd name="connsiteX284" fmla="*/ 133071 w 11231638"/>
              <a:gd name="connsiteY284" fmla="*/ 3254519 h 5291857"/>
              <a:gd name="connsiteX285" fmla="*/ 140893 w 11231638"/>
              <a:gd name="connsiteY285" fmla="*/ 3252940 h 5291857"/>
              <a:gd name="connsiteX286" fmla="*/ 133071 w 11231638"/>
              <a:gd name="connsiteY286" fmla="*/ 3251361 h 5291857"/>
              <a:gd name="connsiteX287" fmla="*/ 0 w 11231638"/>
              <a:gd name="connsiteY287" fmla="*/ 3050602 h 5291857"/>
              <a:gd name="connsiteX288" fmla="*/ 133071 w 11231638"/>
              <a:gd name="connsiteY288" fmla="*/ 2849844 h 5291857"/>
              <a:gd name="connsiteX289" fmla="*/ 140893 w 11231638"/>
              <a:gd name="connsiteY289" fmla="*/ 2848265 h 5291857"/>
              <a:gd name="connsiteX290" fmla="*/ 133071 w 11231638"/>
              <a:gd name="connsiteY290" fmla="*/ 2846686 h 5291857"/>
              <a:gd name="connsiteX291" fmla="*/ 0 w 11231638"/>
              <a:gd name="connsiteY291" fmla="*/ 2645928 h 5291857"/>
              <a:gd name="connsiteX292" fmla="*/ 133071 w 11231638"/>
              <a:gd name="connsiteY292" fmla="*/ 2445169 h 5291857"/>
              <a:gd name="connsiteX293" fmla="*/ 140892 w 11231638"/>
              <a:gd name="connsiteY293" fmla="*/ 2443590 h 5291857"/>
              <a:gd name="connsiteX294" fmla="*/ 133071 w 11231638"/>
              <a:gd name="connsiteY294" fmla="*/ 2442011 h 5291857"/>
              <a:gd name="connsiteX295" fmla="*/ 0 w 11231638"/>
              <a:gd name="connsiteY295" fmla="*/ 2241253 h 5291857"/>
              <a:gd name="connsiteX296" fmla="*/ 133071 w 11231638"/>
              <a:gd name="connsiteY296" fmla="*/ 2040495 h 5291857"/>
              <a:gd name="connsiteX297" fmla="*/ 140893 w 11231638"/>
              <a:gd name="connsiteY297" fmla="*/ 2038916 h 5291857"/>
              <a:gd name="connsiteX298" fmla="*/ 133071 w 11231638"/>
              <a:gd name="connsiteY298" fmla="*/ 2037337 h 5291857"/>
              <a:gd name="connsiteX299" fmla="*/ 0 w 11231638"/>
              <a:gd name="connsiteY299" fmla="*/ 1836578 h 5291857"/>
              <a:gd name="connsiteX300" fmla="*/ 133071 w 11231638"/>
              <a:gd name="connsiteY300" fmla="*/ 1635821 h 5291857"/>
              <a:gd name="connsiteX301" fmla="*/ 140893 w 11231638"/>
              <a:gd name="connsiteY301" fmla="*/ 1634242 h 5291857"/>
              <a:gd name="connsiteX302" fmla="*/ 133071 w 11231638"/>
              <a:gd name="connsiteY302" fmla="*/ 1632663 h 5291857"/>
              <a:gd name="connsiteX303" fmla="*/ 0 w 11231638"/>
              <a:gd name="connsiteY303" fmla="*/ 1431905 h 5291857"/>
              <a:gd name="connsiteX304" fmla="*/ 133071 w 11231638"/>
              <a:gd name="connsiteY304" fmla="*/ 1231147 h 5291857"/>
              <a:gd name="connsiteX305" fmla="*/ 140893 w 11231638"/>
              <a:gd name="connsiteY305" fmla="*/ 1229568 h 5291857"/>
              <a:gd name="connsiteX306" fmla="*/ 133071 w 11231638"/>
              <a:gd name="connsiteY306" fmla="*/ 1227988 h 5291857"/>
              <a:gd name="connsiteX307" fmla="*/ 0 w 11231638"/>
              <a:gd name="connsiteY307" fmla="*/ 1027230 h 5291857"/>
              <a:gd name="connsiteX308" fmla="*/ 133071 w 11231638"/>
              <a:gd name="connsiteY308" fmla="*/ 826472 h 5291857"/>
              <a:gd name="connsiteX309" fmla="*/ 140893 w 11231638"/>
              <a:gd name="connsiteY309" fmla="*/ 824893 h 5291857"/>
              <a:gd name="connsiteX310" fmla="*/ 133071 w 11231638"/>
              <a:gd name="connsiteY310" fmla="*/ 823314 h 5291857"/>
              <a:gd name="connsiteX311" fmla="*/ 0 w 11231638"/>
              <a:gd name="connsiteY311" fmla="*/ 622556 h 5291857"/>
              <a:gd name="connsiteX312" fmla="*/ 133071 w 11231638"/>
              <a:gd name="connsiteY312" fmla="*/ 421797 h 5291857"/>
              <a:gd name="connsiteX313" fmla="*/ 140893 w 11231638"/>
              <a:gd name="connsiteY313" fmla="*/ 420218 h 5291857"/>
              <a:gd name="connsiteX314" fmla="*/ 133071 w 11231638"/>
              <a:gd name="connsiteY314" fmla="*/ 418639 h 5291857"/>
              <a:gd name="connsiteX315" fmla="*/ 0 w 11231638"/>
              <a:gd name="connsiteY315" fmla="*/ 217881 h 5291857"/>
              <a:gd name="connsiteX316" fmla="*/ 217880 w 11231638"/>
              <a:gd name="connsiteY316" fmla="*/ 0 h 52918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</a:cxnLst>
            <a:rect l="l" t="t" r="r" b="b"/>
            <a:pathLst>
              <a:path w="11231638" h="5291857">
                <a:moveTo>
                  <a:pt x="217880" y="0"/>
                </a:moveTo>
                <a:cubicBezTo>
                  <a:pt x="278046" y="0"/>
                  <a:pt x="332516" y="24388"/>
                  <a:pt x="371945" y="63816"/>
                </a:cubicBezTo>
                <a:lnTo>
                  <a:pt x="397901" y="102313"/>
                </a:lnTo>
                <a:lnTo>
                  <a:pt x="423856" y="63816"/>
                </a:lnTo>
                <a:cubicBezTo>
                  <a:pt x="463285" y="24388"/>
                  <a:pt x="517755" y="1"/>
                  <a:pt x="577921" y="1"/>
                </a:cubicBezTo>
                <a:cubicBezTo>
                  <a:pt x="668169" y="1"/>
                  <a:pt x="745603" y="54871"/>
                  <a:pt x="778679" y="133072"/>
                </a:cubicBezTo>
                <a:lnTo>
                  <a:pt x="780258" y="140894"/>
                </a:lnTo>
                <a:lnTo>
                  <a:pt x="781837" y="133072"/>
                </a:lnTo>
                <a:cubicBezTo>
                  <a:pt x="814913" y="54871"/>
                  <a:pt x="892347" y="1"/>
                  <a:pt x="982595" y="1"/>
                </a:cubicBezTo>
                <a:cubicBezTo>
                  <a:pt x="1072845" y="1"/>
                  <a:pt x="1150278" y="54871"/>
                  <a:pt x="1183354" y="133072"/>
                </a:cubicBezTo>
                <a:lnTo>
                  <a:pt x="1184933" y="140894"/>
                </a:lnTo>
                <a:lnTo>
                  <a:pt x="1186512" y="133072"/>
                </a:lnTo>
                <a:cubicBezTo>
                  <a:pt x="1219588" y="54871"/>
                  <a:pt x="1297021" y="1"/>
                  <a:pt x="1387270" y="1"/>
                </a:cubicBezTo>
                <a:cubicBezTo>
                  <a:pt x="1477520" y="1"/>
                  <a:pt x="1554952" y="54871"/>
                  <a:pt x="1588028" y="133072"/>
                </a:cubicBezTo>
                <a:lnTo>
                  <a:pt x="1589607" y="140894"/>
                </a:lnTo>
                <a:lnTo>
                  <a:pt x="1591186" y="133072"/>
                </a:lnTo>
                <a:cubicBezTo>
                  <a:pt x="1624263" y="54871"/>
                  <a:pt x="1701696" y="1"/>
                  <a:pt x="1791945" y="1"/>
                </a:cubicBezTo>
                <a:cubicBezTo>
                  <a:pt x="1882194" y="1"/>
                  <a:pt x="1959628" y="54871"/>
                  <a:pt x="1992703" y="133072"/>
                </a:cubicBezTo>
                <a:lnTo>
                  <a:pt x="1994282" y="140894"/>
                </a:lnTo>
                <a:lnTo>
                  <a:pt x="1995861" y="133072"/>
                </a:lnTo>
                <a:cubicBezTo>
                  <a:pt x="2028937" y="54871"/>
                  <a:pt x="2106371" y="1"/>
                  <a:pt x="2196619" y="1"/>
                </a:cubicBezTo>
                <a:cubicBezTo>
                  <a:pt x="2286869" y="1"/>
                  <a:pt x="2364301" y="54871"/>
                  <a:pt x="2397378" y="133072"/>
                </a:cubicBezTo>
                <a:lnTo>
                  <a:pt x="2398957" y="140894"/>
                </a:lnTo>
                <a:lnTo>
                  <a:pt x="2400536" y="133072"/>
                </a:lnTo>
                <a:cubicBezTo>
                  <a:pt x="2433612" y="54871"/>
                  <a:pt x="2511045" y="1"/>
                  <a:pt x="2601294" y="1"/>
                </a:cubicBezTo>
                <a:cubicBezTo>
                  <a:pt x="2691543" y="1"/>
                  <a:pt x="2768976" y="54871"/>
                  <a:pt x="2802052" y="133072"/>
                </a:cubicBezTo>
                <a:lnTo>
                  <a:pt x="2803631" y="140894"/>
                </a:lnTo>
                <a:lnTo>
                  <a:pt x="2805211" y="133072"/>
                </a:lnTo>
                <a:cubicBezTo>
                  <a:pt x="2838287" y="54871"/>
                  <a:pt x="2915720" y="1"/>
                  <a:pt x="3005969" y="1"/>
                </a:cubicBezTo>
                <a:cubicBezTo>
                  <a:pt x="3096217" y="1"/>
                  <a:pt x="3173651" y="54871"/>
                  <a:pt x="3206727" y="133072"/>
                </a:cubicBezTo>
                <a:lnTo>
                  <a:pt x="3208306" y="140893"/>
                </a:lnTo>
                <a:lnTo>
                  <a:pt x="3209886" y="133072"/>
                </a:lnTo>
                <a:cubicBezTo>
                  <a:pt x="3242961" y="54871"/>
                  <a:pt x="3320395" y="1"/>
                  <a:pt x="3410643" y="1"/>
                </a:cubicBezTo>
                <a:cubicBezTo>
                  <a:pt x="3500893" y="1"/>
                  <a:pt x="3578325" y="54871"/>
                  <a:pt x="3611401" y="133072"/>
                </a:cubicBezTo>
                <a:lnTo>
                  <a:pt x="3612980" y="140894"/>
                </a:lnTo>
                <a:lnTo>
                  <a:pt x="3614559" y="133072"/>
                </a:lnTo>
                <a:cubicBezTo>
                  <a:pt x="3647635" y="54871"/>
                  <a:pt x="3725068" y="1"/>
                  <a:pt x="3815317" y="1"/>
                </a:cubicBezTo>
                <a:cubicBezTo>
                  <a:pt x="3905566" y="1"/>
                  <a:pt x="3982999" y="54871"/>
                  <a:pt x="4016075" y="133072"/>
                </a:cubicBezTo>
                <a:lnTo>
                  <a:pt x="4017654" y="140894"/>
                </a:lnTo>
                <a:lnTo>
                  <a:pt x="4019233" y="133072"/>
                </a:lnTo>
                <a:cubicBezTo>
                  <a:pt x="4052309" y="54871"/>
                  <a:pt x="4129743" y="1"/>
                  <a:pt x="4219991" y="1"/>
                </a:cubicBezTo>
                <a:cubicBezTo>
                  <a:pt x="4310240" y="1"/>
                  <a:pt x="4387673" y="54871"/>
                  <a:pt x="4420750" y="133072"/>
                </a:cubicBezTo>
                <a:lnTo>
                  <a:pt x="4422329" y="140894"/>
                </a:lnTo>
                <a:lnTo>
                  <a:pt x="4423908" y="133072"/>
                </a:lnTo>
                <a:cubicBezTo>
                  <a:pt x="4456984" y="54871"/>
                  <a:pt x="4534417" y="1"/>
                  <a:pt x="4624666" y="1"/>
                </a:cubicBezTo>
                <a:cubicBezTo>
                  <a:pt x="4714915" y="1"/>
                  <a:pt x="4792348" y="54871"/>
                  <a:pt x="4825424" y="133072"/>
                </a:cubicBezTo>
                <a:lnTo>
                  <a:pt x="4827003" y="140894"/>
                </a:lnTo>
                <a:lnTo>
                  <a:pt x="4828582" y="133072"/>
                </a:lnTo>
                <a:cubicBezTo>
                  <a:pt x="4861659" y="54871"/>
                  <a:pt x="4939092" y="1"/>
                  <a:pt x="5029341" y="1"/>
                </a:cubicBezTo>
                <a:cubicBezTo>
                  <a:pt x="5119590" y="1"/>
                  <a:pt x="5197023" y="54871"/>
                  <a:pt x="5230099" y="133072"/>
                </a:cubicBezTo>
                <a:lnTo>
                  <a:pt x="5231678" y="140894"/>
                </a:lnTo>
                <a:lnTo>
                  <a:pt x="5233257" y="133072"/>
                </a:lnTo>
                <a:cubicBezTo>
                  <a:pt x="5266333" y="54871"/>
                  <a:pt x="5343767" y="1"/>
                  <a:pt x="5434015" y="1"/>
                </a:cubicBezTo>
                <a:cubicBezTo>
                  <a:pt x="5494181" y="1"/>
                  <a:pt x="5548651" y="24388"/>
                  <a:pt x="5588080" y="63816"/>
                </a:cubicBezTo>
                <a:lnTo>
                  <a:pt x="5615819" y="104959"/>
                </a:lnTo>
                <a:lnTo>
                  <a:pt x="5643558" y="63816"/>
                </a:lnTo>
                <a:cubicBezTo>
                  <a:pt x="5682986" y="24388"/>
                  <a:pt x="5737456" y="1"/>
                  <a:pt x="5797622" y="1"/>
                </a:cubicBezTo>
                <a:cubicBezTo>
                  <a:pt x="5887871" y="1"/>
                  <a:pt x="5965304" y="54871"/>
                  <a:pt x="5998380" y="133072"/>
                </a:cubicBezTo>
                <a:lnTo>
                  <a:pt x="5999959" y="140894"/>
                </a:lnTo>
                <a:lnTo>
                  <a:pt x="6001539" y="133072"/>
                </a:lnTo>
                <a:cubicBezTo>
                  <a:pt x="6034615" y="54871"/>
                  <a:pt x="6112048" y="1"/>
                  <a:pt x="6202297" y="1"/>
                </a:cubicBezTo>
                <a:cubicBezTo>
                  <a:pt x="6292546" y="1"/>
                  <a:pt x="6369980" y="54871"/>
                  <a:pt x="6403055" y="133072"/>
                </a:cubicBezTo>
                <a:lnTo>
                  <a:pt x="6404634" y="140894"/>
                </a:lnTo>
                <a:lnTo>
                  <a:pt x="6406213" y="133072"/>
                </a:lnTo>
                <a:cubicBezTo>
                  <a:pt x="6439289" y="54871"/>
                  <a:pt x="6516723" y="1"/>
                  <a:pt x="6606971" y="1"/>
                </a:cubicBezTo>
                <a:cubicBezTo>
                  <a:pt x="6697221" y="1"/>
                  <a:pt x="6774653" y="54871"/>
                  <a:pt x="6807730" y="133072"/>
                </a:cubicBezTo>
                <a:lnTo>
                  <a:pt x="6809309" y="140894"/>
                </a:lnTo>
                <a:lnTo>
                  <a:pt x="6810888" y="133072"/>
                </a:lnTo>
                <a:cubicBezTo>
                  <a:pt x="6843964" y="54871"/>
                  <a:pt x="6921397" y="1"/>
                  <a:pt x="7011646" y="1"/>
                </a:cubicBezTo>
                <a:cubicBezTo>
                  <a:pt x="7101896" y="1"/>
                  <a:pt x="7179329" y="54871"/>
                  <a:pt x="7212404" y="133072"/>
                </a:cubicBezTo>
                <a:lnTo>
                  <a:pt x="7213983" y="140894"/>
                </a:lnTo>
                <a:lnTo>
                  <a:pt x="7215562" y="133072"/>
                </a:lnTo>
                <a:cubicBezTo>
                  <a:pt x="7248639" y="54871"/>
                  <a:pt x="7326072" y="1"/>
                  <a:pt x="7416321" y="1"/>
                </a:cubicBezTo>
                <a:cubicBezTo>
                  <a:pt x="7506570" y="1"/>
                  <a:pt x="7584003" y="54871"/>
                  <a:pt x="7617079" y="133072"/>
                </a:cubicBezTo>
                <a:lnTo>
                  <a:pt x="7618658" y="140894"/>
                </a:lnTo>
                <a:lnTo>
                  <a:pt x="7620237" y="133072"/>
                </a:lnTo>
                <a:cubicBezTo>
                  <a:pt x="7653313" y="54871"/>
                  <a:pt x="7730747" y="1"/>
                  <a:pt x="7820995" y="1"/>
                </a:cubicBezTo>
                <a:cubicBezTo>
                  <a:pt x="7911245" y="1"/>
                  <a:pt x="7988677" y="54871"/>
                  <a:pt x="8021753" y="133072"/>
                </a:cubicBezTo>
                <a:lnTo>
                  <a:pt x="8023333" y="140894"/>
                </a:lnTo>
                <a:lnTo>
                  <a:pt x="8024912" y="133072"/>
                </a:lnTo>
                <a:cubicBezTo>
                  <a:pt x="8057988" y="54871"/>
                  <a:pt x="8135421" y="1"/>
                  <a:pt x="8225670" y="1"/>
                </a:cubicBezTo>
                <a:cubicBezTo>
                  <a:pt x="8315919" y="1"/>
                  <a:pt x="8393352" y="54871"/>
                  <a:pt x="8426428" y="133072"/>
                </a:cubicBezTo>
                <a:lnTo>
                  <a:pt x="8428007" y="140893"/>
                </a:lnTo>
                <a:lnTo>
                  <a:pt x="8429587" y="133072"/>
                </a:lnTo>
                <a:cubicBezTo>
                  <a:pt x="8462663" y="54871"/>
                  <a:pt x="8540096" y="1"/>
                  <a:pt x="8630345" y="1"/>
                </a:cubicBezTo>
                <a:cubicBezTo>
                  <a:pt x="8720594" y="1"/>
                  <a:pt x="8798027" y="54871"/>
                  <a:pt x="8831103" y="133072"/>
                </a:cubicBezTo>
                <a:lnTo>
                  <a:pt x="8832682" y="140894"/>
                </a:lnTo>
                <a:lnTo>
                  <a:pt x="8834261" y="133072"/>
                </a:lnTo>
                <a:cubicBezTo>
                  <a:pt x="8867337" y="54871"/>
                  <a:pt x="8944770" y="1"/>
                  <a:pt x="9035019" y="1"/>
                </a:cubicBezTo>
                <a:cubicBezTo>
                  <a:pt x="9125268" y="1"/>
                  <a:pt x="9202701" y="54871"/>
                  <a:pt x="9235777" y="133072"/>
                </a:cubicBezTo>
                <a:lnTo>
                  <a:pt x="9237356" y="140894"/>
                </a:lnTo>
                <a:lnTo>
                  <a:pt x="9238935" y="133072"/>
                </a:lnTo>
                <a:cubicBezTo>
                  <a:pt x="9272011" y="54871"/>
                  <a:pt x="9349445" y="1"/>
                  <a:pt x="9439693" y="1"/>
                </a:cubicBezTo>
                <a:cubicBezTo>
                  <a:pt x="9529942" y="1"/>
                  <a:pt x="9607375" y="54871"/>
                  <a:pt x="9640451" y="133072"/>
                </a:cubicBezTo>
                <a:lnTo>
                  <a:pt x="9642031" y="140894"/>
                </a:lnTo>
                <a:lnTo>
                  <a:pt x="9643610" y="133072"/>
                </a:lnTo>
                <a:cubicBezTo>
                  <a:pt x="9676686" y="54871"/>
                  <a:pt x="9754119" y="1"/>
                  <a:pt x="9844368" y="1"/>
                </a:cubicBezTo>
                <a:cubicBezTo>
                  <a:pt x="9934617" y="1"/>
                  <a:pt x="10012050" y="54871"/>
                  <a:pt x="10045126" y="133072"/>
                </a:cubicBezTo>
                <a:lnTo>
                  <a:pt x="10046705" y="140894"/>
                </a:lnTo>
                <a:lnTo>
                  <a:pt x="10048284" y="133072"/>
                </a:lnTo>
                <a:cubicBezTo>
                  <a:pt x="10081360" y="54871"/>
                  <a:pt x="10158794" y="1"/>
                  <a:pt x="10249042" y="1"/>
                </a:cubicBezTo>
                <a:cubicBezTo>
                  <a:pt x="10339292" y="1"/>
                  <a:pt x="10416724" y="54871"/>
                  <a:pt x="10449801" y="133072"/>
                </a:cubicBezTo>
                <a:lnTo>
                  <a:pt x="10451380" y="140894"/>
                </a:lnTo>
                <a:lnTo>
                  <a:pt x="10452959" y="133072"/>
                </a:lnTo>
                <a:cubicBezTo>
                  <a:pt x="10486035" y="54871"/>
                  <a:pt x="10563469" y="1"/>
                  <a:pt x="10653717" y="1"/>
                </a:cubicBezTo>
                <a:cubicBezTo>
                  <a:pt x="10713883" y="1"/>
                  <a:pt x="10768353" y="24388"/>
                  <a:pt x="10807782" y="63816"/>
                </a:cubicBezTo>
                <a:lnTo>
                  <a:pt x="10833737" y="102314"/>
                </a:lnTo>
                <a:lnTo>
                  <a:pt x="10859693" y="63816"/>
                </a:lnTo>
                <a:cubicBezTo>
                  <a:pt x="10899121" y="24388"/>
                  <a:pt x="10953591" y="0"/>
                  <a:pt x="11013757" y="0"/>
                </a:cubicBezTo>
                <a:cubicBezTo>
                  <a:pt x="11134090" y="0"/>
                  <a:pt x="11231638" y="97549"/>
                  <a:pt x="11231638" y="217881"/>
                </a:cubicBezTo>
                <a:cubicBezTo>
                  <a:pt x="11231638" y="308130"/>
                  <a:pt x="11176767" y="385563"/>
                  <a:pt x="11098566" y="418639"/>
                </a:cubicBezTo>
                <a:lnTo>
                  <a:pt x="11090745" y="420218"/>
                </a:lnTo>
                <a:lnTo>
                  <a:pt x="11098566" y="421797"/>
                </a:lnTo>
                <a:cubicBezTo>
                  <a:pt x="11176767" y="454873"/>
                  <a:pt x="11231638" y="532306"/>
                  <a:pt x="11231638" y="622556"/>
                </a:cubicBezTo>
                <a:cubicBezTo>
                  <a:pt x="11231638" y="712804"/>
                  <a:pt x="11176767" y="790238"/>
                  <a:pt x="11098566" y="823314"/>
                </a:cubicBezTo>
                <a:lnTo>
                  <a:pt x="11090745" y="824893"/>
                </a:lnTo>
                <a:lnTo>
                  <a:pt x="11098566" y="826472"/>
                </a:lnTo>
                <a:cubicBezTo>
                  <a:pt x="11176767" y="859548"/>
                  <a:pt x="11231638" y="936981"/>
                  <a:pt x="11231638" y="1027230"/>
                </a:cubicBezTo>
                <a:cubicBezTo>
                  <a:pt x="11231638" y="1117479"/>
                  <a:pt x="11176767" y="1194912"/>
                  <a:pt x="11098566" y="1227988"/>
                </a:cubicBezTo>
                <a:lnTo>
                  <a:pt x="11090745" y="1229568"/>
                </a:lnTo>
                <a:lnTo>
                  <a:pt x="11098566" y="1231147"/>
                </a:lnTo>
                <a:cubicBezTo>
                  <a:pt x="11176767" y="1264223"/>
                  <a:pt x="11231638" y="1341656"/>
                  <a:pt x="11231638" y="1431905"/>
                </a:cubicBezTo>
                <a:cubicBezTo>
                  <a:pt x="11231638" y="1522153"/>
                  <a:pt x="11176767" y="1599587"/>
                  <a:pt x="11098566" y="1632663"/>
                </a:cubicBezTo>
                <a:lnTo>
                  <a:pt x="11090745" y="1634242"/>
                </a:lnTo>
                <a:lnTo>
                  <a:pt x="11098566" y="1635821"/>
                </a:lnTo>
                <a:cubicBezTo>
                  <a:pt x="11176767" y="1668896"/>
                  <a:pt x="11231638" y="1746330"/>
                  <a:pt x="11231638" y="1836578"/>
                </a:cubicBezTo>
                <a:cubicBezTo>
                  <a:pt x="11231638" y="1926828"/>
                  <a:pt x="11176767" y="2004260"/>
                  <a:pt x="11098566" y="2037337"/>
                </a:cubicBezTo>
                <a:lnTo>
                  <a:pt x="11090745" y="2038916"/>
                </a:lnTo>
                <a:lnTo>
                  <a:pt x="11098566" y="2040495"/>
                </a:lnTo>
                <a:cubicBezTo>
                  <a:pt x="11176767" y="2073571"/>
                  <a:pt x="11231638" y="2151004"/>
                  <a:pt x="11231638" y="2241253"/>
                </a:cubicBezTo>
                <a:cubicBezTo>
                  <a:pt x="11231638" y="2331502"/>
                  <a:pt x="11176767" y="2408935"/>
                  <a:pt x="11098566" y="2442011"/>
                </a:cubicBezTo>
                <a:lnTo>
                  <a:pt x="11090746" y="2443590"/>
                </a:lnTo>
                <a:lnTo>
                  <a:pt x="11098566" y="2445169"/>
                </a:lnTo>
                <a:cubicBezTo>
                  <a:pt x="11176767" y="2478246"/>
                  <a:pt x="11231638" y="2555679"/>
                  <a:pt x="11231638" y="2645928"/>
                </a:cubicBezTo>
                <a:cubicBezTo>
                  <a:pt x="11231638" y="2736176"/>
                  <a:pt x="11176767" y="2813610"/>
                  <a:pt x="11098566" y="2846686"/>
                </a:cubicBezTo>
                <a:lnTo>
                  <a:pt x="11090745" y="2848265"/>
                </a:lnTo>
                <a:lnTo>
                  <a:pt x="11098566" y="2849844"/>
                </a:lnTo>
                <a:cubicBezTo>
                  <a:pt x="11176767" y="2882920"/>
                  <a:pt x="11231638" y="2960353"/>
                  <a:pt x="11231638" y="3050602"/>
                </a:cubicBezTo>
                <a:cubicBezTo>
                  <a:pt x="11231638" y="3140851"/>
                  <a:pt x="11176767" y="3218284"/>
                  <a:pt x="11098566" y="3251361"/>
                </a:cubicBezTo>
                <a:lnTo>
                  <a:pt x="11090745" y="3252940"/>
                </a:lnTo>
                <a:lnTo>
                  <a:pt x="11098566" y="3254519"/>
                </a:lnTo>
                <a:cubicBezTo>
                  <a:pt x="11176767" y="3287595"/>
                  <a:pt x="11231638" y="3365028"/>
                  <a:pt x="11231638" y="3455277"/>
                </a:cubicBezTo>
                <a:cubicBezTo>
                  <a:pt x="11231638" y="3545526"/>
                  <a:pt x="11176767" y="3622959"/>
                  <a:pt x="11098566" y="3656035"/>
                </a:cubicBezTo>
                <a:lnTo>
                  <a:pt x="11090745" y="3657614"/>
                </a:lnTo>
                <a:lnTo>
                  <a:pt x="11098566" y="3659194"/>
                </a:lnTo>
                <a:cubicBezTo>
                  <a:pt x="11176767" y="3692269"/>
                  <a:pt x="11231638" y="3769702"/>
                  <a:pt x="11231638" y="3859952"/>
                </a:cubicBezTo>
                <a:cubicBezTo>
                  <a:pt x="11231638" y="3950200"/>
                  <a:pt x="11176767" y="4027634"/>
                  <a:pt x="11098566" y="4060710"/>
                </a:cubicBezTo>
                <a:lnTo>
                  <a:pt x="11090745" y="4062289"/>
                </a:lnTo>
                <a:lnTo>
                  <a:pt x="11098566" y="4063868"/>
                </a:lnTo>
                <a:cubicBezTo>
                  <a:pt x="11176767" y="4096944"/>
                  <a:pt x="11231638" y="4174377"/>
                  <a:pt x="11231638" y="4264627"/>
                </a:cubicBezTo>
                <a:cubicBezTo>
                  <a:pt x="11231638" y="4354875"/>
                  <a:pt x="11176767" y="4432309"/>
                  <a:pt x="11098566" y="4465385"/>
                </a:cubicBezTo>
                <a:lnTo>
                  <a:pt x="11090745" y="4466964"/>
                </a:lnTo>
                <a:lnTo>
                  <a:pt x="11098566" y="4468543"/>
                </a:lnTo>
                <a:cubicBezTo>
                  <a:pt x="11176767" y="4501618"/>
                  <a:pt x="11231638" y="4579052"/>
                  <a:pt x="11231638" y="4669301"/>
                </a:cubicBezTo>
                <a:cubicBezTo>
                  <a:pt x="11231638" y="4759550"/>
                  <a:pt x="11176767" y="4836983"/>
                  <a:pt x="11098566" y="4870059"/>
                </a:cubicBezTo>
                <a:lnTo>
                  <a:pt x="11090745" y="4871639"/>
                </a:lnTo>
                <a:lnTo>
                  <a:pt x="11098566" y="4873218"/>
                </a:lnTo>
                <a:cubicBezTo>
                  <a:pt x="11176767" y="4906294"/>
                  <a:pt x="11231638" y="4983727"/>
                  <a:pt x="11231638" y="5073976"/>
                </a:cubicBezTo>
                <a:cubicBezTo>
                  <a:pt x="11231638" y="5194308"/>
                  <a:pt x="11134090" y="5291856"/>
                  <a:pt x="11013757" y="5291856"/>
                </a:cubicBezTo>
                <a:cubicBezTo>
                  <a:pt x="10953591" y="5291856"/>
                  <a:pt x="10899121" y="5267469"/>
                  <a:pt x="10859693" y="5228040"/>
                </a:cubicBezTo>
                <a:lnTo>
                  <a:pt x="10833738" y="5189545"/>
                </a:lnTo>
                <a:lnTo>
                  <a:pt x="10807783" y="5228041"/>
                </a:lnTo>
                <a:cubicBezTo>
                  <a:pt x="10768354" y="5267470"/>
                  <a:pt x="10713884" y="5291857"/>
                  <a:pt x="10653718" y="5291857"/>
                </a:cubicBezTo>
                <a:cubicBezTo>
                  <a:pt x="10563470" y="5291857"/>
                  <a:pt x="10486036" y="5236986"/>
                  <a:pt x="10452960" y="5158785"/>
                </a:cubicBezTo>
                <a:lnTo>
                  <a:pt x="10451381" y="5150963"/>
                </a:lnTo>
                <a:lnTo>
                  <a:pt x="10449802" y="5158785"/>
                </a:lnTo>
                <a:cubicBezTo>
                  <a:pt x="10416725" y="5236986"/>
                  <a:pt x="10339293" y="5291857"/>
                  <a:pt x="10249043" y="5291857"/>
                </a:cubicBezTo>
                <a:cubicBezTo>
                  <a:pt x="10158795" y="5291857"/>
                  <a:pt x="10081361" y="5236986"/>
                  <a:pt x="10048285" y="5158785"/>
                </a:cubicBezTo>
                <a:lnTo>
                  <a:pt x="10046706" y="5150963"/>
                </a:lnTo>
                <a:lnTo>
                  <a:pt x="10045127" y="5158785"/>
                </a:lnTo>
                <a:cubicBezTo>
                  <a:pt x="10012051" y="5236986"/>
                  <a:pt x="9934618" y="5291857"/>
                  <a:pt x="9844369" y="5291857"/>
                </a:cubicBezTo>
                <a:cubicBezTo>
                  <a:pt x="9754120" y="5291857"/>
                  <a:pt x="9676687" y="5236986"/>
                  <a:pt x="9643611" y="5158785"/>
                </a:cubicBezTo>
                <a:lnTo>
                  <a:pt x="9642031" y="5150963"/>
                </a:lnTo>
                <a:lnTo>
                  <a:pt x="9640452" y="5158785"/>
                </a:lnTo>
                <a:cubicBezTo>
                  <a:pt x="9607376" y="5236986"/>
                  <a:pt x="9529943" y="5291857"/>
                  <a:pt x="9439694" y="5291857"/>
                </a:cubicBezTo>
                <a:cubicBezTo>
                  <a:pt x="9349445" y="5291857"/>
                  <a:pt x="9272012" y="5236986"/>
                  <a:pt x="9238936" y="5158785"/>
                </a:cubicBezTo>
                <a:lnTo>
                  <a:pt x="9237357" y="5150963"/>
                </a:lnTo>
                <a:lnTo>
                  <a:pt x="9235778" y="5158785"/>
                </a:lnTo>
                <a:cubicBezTo>
                  <a:pt x="9202702" y="5236986"/>
                  <a:pt x="9125269" y="5291857"/>
                  <a:pt x="9035020" y="5291857"/>
                </a:cubicBezTo>
                <a:cubicBezTo>
                  <a:pt x="8944771" y="5291857"/>
                  <a:pt x="8867338" y="5236986"/>
                  <a:pt x="8834262" y="5158785"/>
                </a:cubicBezTo>
                <a:lnTo>
                  <a:pt x="8832683" y="5150963"/>
                </a:lnTo>
                <a:lnTo>
                  <a:pt x="8831104" y="5158785"/>
                </a:lnTo>
                <a:cubicBezTo>
                  <a:pt x="8798028" y="5236986"/>
                  <a:pt x="8720595" y="5291857"/>
                  <a:pt x="8630345" y="5291857"/>
                </a:cubicBezTo>
                <a:cubicBezTo>
                  <a:pt x="8540097" y="5291857"/>
                  <a:pt x="8462663" y="5236986"/>
                  <a:pt x="8429587" y="5158785"/>
                </a:cubicBezTo>
                <a:lnTo>
                  <a:pt x="8428008" y="5150964"/>
                </a:lnTo>
                <a:lnTo>
                  <a:pt x="8426429" y="5158785"/>
                </a:lnTo>
                <a:cubicBezTo>
                  <a:pt x="8393353" y="5236986"/>
                  <a:pt x="8315919" y="5291857"/>
                  <a:pt x="8225671" y="5291857"/>
                </a:cubicBezTo>
                <a:cubicBezTo>
                  <a:pt x="8135422" y="5291857"/>
                  <a:pt x="8057989" y="5236986"/>
                  <a:pt x="8024913" y="5158785"/>
                </a:cubicBezTo>
                <a:lnTo>
                  <a:pt x="8023333" y="5150963"/>
                </a:lnTo>
                <a:lnTo>
                  <a:pt x="8021755" y="5158785"/>
                </a:lnTo>
                <a:cubicBezTo>
                  <a:pt x="7988678" y="5236986"/>
                  <a:pt x="7911246" y="5291857"/>
                  <a:pt x="7820996" y="5291857"/>
                </a:cubicBezTo>
                <a:cubicBezTo>
                  <a:pt x="7730748" y="5291857"/>
                  <a:pt x="7653314" y="5236986"/>
                  <a:pt x="7620238" y="5158785"/>
                </a:cubicBezTo>
                <a:lnTo>
                  <a:pt x="7618659" y="5150963"/>
                </a:lnTo>
                <a:lnTo>
                  <a:pt x="7617080" y="5158785"/>
                </a:lnTo>
                <a:cubicBezTo>
                  <a:pt x="7584004" y="5236986"/>
                  <a:pt x="7506571" y="5291857"/>
                  <a:pt x="7416322" y="5291857"/>
                </a:cubicBezTo>
                <a:cubicBezTo>
                  <a:pt x="7326073" y="5291857"/>
                  <a:pt x="7248640" y="5236986"/>
                  <a:pt x="7215563" y="5158785"/>
                </a:cubicBezTo>
                <a:lnTo>
                  <a:pt x="7213984" y="5150963"/>
                </a:lnTo>
                <a:lnTo>
                  <a:pt x="7212405" y="5158785"/>
                </a:lnTo>
                <a:cubicBezTo>
                  <a:pt x="7179330" y="5236986"/>
                  <a:pt x="7101897" y="5291857"/>
                  <a:pt x="7011647" y="5291857"/>
                </a:cubicBezTo>
                <a:cubicBezTo>
                  <a:pt x="6921398" y="5291857"/>
                  <a:pt x="6843965" y="5236986"/>
                  <a:pt x="6810889" y="5158785"/>
                </a:cubicBezTo>
                <a:lnTo>
                  <a:pt x="6809310" y="5150963"/>
                </a:lnTo>
                <a:lnTo>
                  <a:pt x="6807731" y="5158785"/>
                </a:lnTo>
                <a:cubicBezTo>
                  <a:pt x="6774654" y="5236986"/>
                  <a:pt x="6697222" y="5291857"/>
                  <a:pt x="6606972" y="5291857"/>
                </a:cubicBezTo>
                <a:cubicBezTo>
                  <a:pt x="6516724" y="5291857"/>
                  <a:pt x="6439290" y="5236986"/>
                  <a:pt x="6406214" y="5158785"/>
                </a:cubicBezTo>
                <a:lnTo>
                  <a:pt x="6404635" y="5150963"/>
                </a:lnTo>
                <a:lnTo>
                  <a:pt x="6403056" y="5158785"/>
                </a:lnTo>
                <a:cubicBezTo>
                  <a:pt x="6369981" y="5236986"/>
                  <a:pt x="6292547" y="5291857"/>
                  <a:pt x="6202298" y="5291857"/>
                </a:cubicBezTo>
                <a:cubicBezTo>
                  <a:pt x="6112049" y="5291857"/>
                  <a:pt x="6034616" y="5236986"/>
                  <a:pt x="6001540" y="5158785"/>
                </a:cubicBezTo>
                <a:lnTo>
                  <a:pt x="5999960" y="5150963"/>
                </a:lnTo>
                <a:lnTo>
                  <a:pt x="5998381" y="5158785"/>
                </a:lnTo>
                <a:cubicBezTo>
                  <a:pt x="5965305" y="5236986"/>
                  <a:pt x="5887872" y="5291857"/>
                  <a:pt x="5797623" y="5291857"/>
                </a:cubicBezTo>
                <a:cubicBezTo>
                  <a:pt x="5737457" y="5291857"/>
                  <a:pt x="5682987" y="5267470"/>
                  <a:pt x="5643559" y="5228041"/>
                </a:cubicBezTo>
                <a:lnTo>
                  <a:pt x="5615820" y="5186899"/>
                </a:lnTo>
                <a:lnTo>
                  <a:pt x="5588081" y="5228041"/>
                </a:lnTo>
                <a:cubicBezTo>
                  <a:pt x="5548653" y="5267470"/>
                  <a:pt x="5494182" y="5291857"/>
                  <a:pt x="5434016" y="5291857"/>
                </a:cubicBezTo>
                <a:cubicBezTo>
                  <a:pt x="5343768" y="5291857"/>
                  <a:pt x="5266334" y="5236986"/>
                  <a:pt x="5233258" y="5158785"/>
                </a:cubicBezTo>
                <a:lnTo>
                  <a:pt x="5231679" y="5150963"/>
                </a:lnTo>
                <a:lnTo>
                  <a:pt x="5230100" y="5158785"/>
                </a:lnTo>
                <a:cubicBezTo>
                  <a:pt x="5197024" y="5236986"/>
                  <a:pt x="5119591" y="5291857"/>
                  <a:pt x="5029342" y="5291857"/>
                </a:cubicBezTo>
                <a:cubicBezTo>
                  <a:pt x="4939093" y="5291857"/>
                  <a:pt x="4861660" y="5236986"/>
                  <a:pt x="4828583" y="5158785"/>
                </a:cubicBezTo>
                <a:lnTo>
                  <a:pt x="4827004" y="5150963"/>
                </a:lnTo>
                <a:lnTo>
                  <a:pt x="4825425" y="5158785"/>
                </a:lnTo>
                <a:cubicBezTo>
                  <a:pt x="4792349" y="5236986"/>
                  <a:pt x="4714916" y="5291857"/>
                  <a:pt x="4624667" y="5291857"/>
                </a:cubicBezTo>
                <a:cubicBezTo>
                  <a:pt x="4534418" y="5291857"/>
                  <a:pt x="4456985" y="5236986"/>
                  <a:pt x="4423909" y="5158785"/>
                </a:cubicBezTo>
                <a:lnTo>
                  <a:pt x="4422330" y="5150963"/>
                </a:lnTo>
                <a:lnTo>
                  <a:pt x="4420751" y="5158785"/>
                </a:lnTo>
                <a:cubicBezTo>
                  <a:pt x="4387674" y="5236986"/>
                  <a:pt x="4310241" y="5291857"/>
                  <a:pt x="4219992" y="5291857"/>
                </a:cubicBezTo>
                <a:cubicBezTo>
                  <a:pt x="4129744" y="5291857"/>
                  <a:pt x="4052310" y="5236986"/>
                  <a:pt x="4019234" y="5158785"/>
                </a:cubicBezTo>
                <a:lnTo>
                  <a:pt x="4017655" y="5150963"/>
                </a:lnTo>
                <a:lnTo>
                  <a:pt x="4016076" y="5158785"/>
                </a:lnTo>
                <a:cubicBezTo>
                  <a:pt x="3983000" y="5236986"/>
                  <a:pt x="3905567" y="5291857"/>
                  <a:pt x="3815318" y="5291857"/>
                </a:cubicBezTo>
                <a:cubicBezTo>
                  <a:pt x="3725069" y="5291857"/>
                  <a:pt x="3647636" y="5236986"/>
                  <a:pt x="3614560" y="5158785"/>
                </a:cubicBezTo>
                <a:lnTo>
                  <a:pt x="3612981" y="5150963"/>
                </a:lnTo>
                <a:lnTo>
                  <a:pt x="3611402" y="5158785"/>
                </a:lnTo>
                <a:cubicBezTo>
                  <a:pt x="3578326" y="5236986"/>
                  <a:pt x="3500894" y="5291857"/>
                  <a:pt x="3410644" y="5291857"/>
                </a:cubicBezTo>
                <a:cubicBezTo>
                  <a:pt x="3320396" y="5291857"/>
                  <a:pt x="3242962" y="5236986"/>
                  <a:pt x="3209886" y="5158785"/>
                </a:cubicBezTo>
                <a:lnTo>
                  <a:pt x="3208307" y="5150964"/>
                </a:lnTo>
                <a:lnTo>
                  <a:pt x="3206728" y="5158785"/>
                </a:lnTo>
                <a:cubicBezTo>
                  <a:pt x="3173652" y="5236986"/>
                  <a:pt x="3096218" y="5291857"/>
                  <a:pt x="3005970" y="5291857"/>
                </a:cubicBezTo>
                <a:cubicBezTo>
                  <a:pt x="2915721" y="5291857"/>
                  <a:pt x="2838288" y="5236986"/>
                  <a:pt x="2805212" y="5158785"/>
                </a:cubicBezTo>
                <a:lnTo>
                  <a:pt x="2803632" y="5150963"/>
                </a:lnTo>
                <a:lnTo>
                  <a:pt x="2802053" y="5158785"/>
                </a:lnTo>
                <a:cubicBezTo>
                  <a:pt x="2768977" y="5236986"/>
                  <a:pt x="2691544" y="5291857"/>
                  <a:pt x="2601295" y="5291857"/>
                </a:cubicBezTo>
                <a:cubicBezTo>
                  <a:pt x="2511046" y="5291857"/>
                  <a:pt x="2433613" y="5236986"/>
                  <a:pt x="2400537" y="5158785"/>
                </a:cubicBezTo>
                <a:lnTo>
                  <a:pt x="2398957" y="5150963"/>
                </a:lnTo>
                <a:lnTo>
                  <a:pt x="2397378" y="5158785"/>
                </a:lnTo>
                <a:cubicBezTo>
                  <a:pt x="2364302" y="5236986"/>
                  <a:pt x="2286869" y="5291857"/>
                  <a:pt x="2196620" y="5291857"/>
                </a:cubicBezTo>
                <a:cubicBezTo>
                  <a:pt x="2106372" y="5291857"/>
                  <a:pt x="2028938" y="5236986"/>
                  <a:pt x="1995862" y="5158785"/>
                </a:cubicBezTo>
                <a:lnTo>
                  <a:pt x="1994283" y="5150963"/>
                </a:lnTo>
                <a:lnTo>
                  <a:pt x="1992704" y="5158785"/>
                </a:lnTo>
                <a:cubicBezTo>
                  <a:pt x="1959629" y="5236986"/>
                  <a:pt x="1882195" y="5291857"/>
                  <a:pt x="1791945" y="5291857"/>
                </a:cubicBezTo>
                <a:cubicBezTo>
                  <a:pt x="1701697" y="5291857"/>
                  <a:pt x="1624264" y="5236986"/>
                  <a:pt x="1591187" y="5158785"/>
                </a:cubicBezTo>
                <a:lnTo>
                  <a:pt x="1589608" y="5150963"/>
                </a:lnTo>
                <a:lnTo>
                  <a:pt x="1588029" y="5158785"/>
                </a:lnTo>
                <a:cubicBezTo>
                  <a:pt x="1554953" y="5236986"/>
                  <a:pt x="1477520" y="5291857"/>
                  <a:pt x="1387271" y="5291857"/>
                </a:cubicBezTo>
                <a:cubicBezTo>
                  <a:pt x="1297022" y="5291857"/>
                  <a:pt x="1219588" y="5236986"/>
                  <a:pt x="1186513" y="5158785"/>
                </a:cubicBezTo>
                <a:lnTo>
                  <a:pt x="1184933" y="5150963"/>
                </a:lnTo>
                <a:lnTo>
                  <a:pt x="1183355" y="5158785"/>
                </a:lnTo>
                <a:cubicBezTo>
                  <a:pt x="1150279" y="5236986"/>
                  <a:pt x="1072845" y="5291857"/>
                  <a:pt x="982596" y="5291857"/>
                </a:cubicBezTo>
                <a:cubicBezTo>
                  <a:pt x="892347" y="5291857"/>
                  <a:pt x="814914" y="5236986"/>
                  <a:pt x="781838" y="5158785"/>
                </a:cubicBezTo>
                <a:lnTo>
                  <a:pt x="780258" y="5150963"/>
                </a:lnTo>
                <a:lnTo>
                  <a:pt x="778680" y="5158785"/>
                </a:lnTo>
                <a:cubicBezTo>
                  <a:pt x="745603" y="5236986"/>
                  <a:pt x="668170" y="5291857"/>
                  <a:pt x="577922" y="5291857"/>
                </a:cubicBezTo>
                <a:cubicBezTo>
                  <a:pt x="517756" y="5291857"/>
                  <a:pt x="463285" y="5267470"/>
                  <a:pt x="423857" y="5228041"/>
                </a:cubicBezTo>
                <a:lnTo>
                  <a:pt x="397901" y="5189543"/>
                </a:lnTo>
                <a:lnTo>
                  <a:pt x="371945" y="5228040"/>
                </a:lnTo>
                <a:cubicBezTo>
                  <a:pt x="332516" y="5267469"/>
                  <a:pt x="278046" y="5291856"/>
                  <a:pt x="217880" y="5291856"/>
                </a:cubicBezTo>
                <a:cubicBezTo>
                  <a:pt x="97548" y="5291856"/>
                  <a:pt x="0" y="5194308"/>
                  <a:pt x="0" y="5073976"/>
                </a:cubicBezTo>
                <a:cubicBezTo>
                  <a:pt x="0" y="4983727"/>
                  <a:pt x="54870" y="4906294"/>
                  <a:pt x="133071" y="4873218"/>
                </a:cubicBezTo>
                <a:lnTo>
                  <a:pt x="140893" y="4871639"/>
                </a:lnTo>
                <a:lnTo>
                  <a:pt x="133071" y="4870059"/>
                </a:lnTo>
                <a:cubicBezTo>
                  <a:pt x="54870" y="4836983"/>
                  <a:pt x="0" y="4759550"/>
                  <a:pt x="0" y="4669301"/>
                </a:cubicBezTo>
                <a:cubicBezTo>
                  <a:pt x="0" y="4579052"/>
                  <a:pt x="54870" y="4501618"/>
                  <a:pt x="133071" y="4468543"/>
                </a:cubicBezTo>
                <a:lnTo>
                  <a:pt x="140893" y="4466964"/>
                </a:lnTo>
                <a:lnTo>
                  <a:pt x="133071" y="4465385"/>
                </a:lnTo>
                <a:cubicBezTo>
                  <a:pt x="54870" y="4432309"/>
                  <a:pt x="0" y="4354875"/>
                  <a:pt x="0" y="4264627"/>
                </a:cubicBezTo>
                <a:cubicBezTo>
                  <a:pt x="0" y="4174377"/>
                  <a:pt x="54870" y="4096944"/>
                  <a:pt x="133071" y="4063868"/>
                </a:cubicBezTo>
                <a:lnTo>
                  <a:pt x="140893" y="4062289"/>
                </a:lnTo>
                <a:lnTo>
                  <a:pt x="133071" y="4060710"/>
                </a:lnTo>
                <a:cubicBezTo>
                  <a:pt x="54870" y="4027634"/>
                  <a:pt x="0" y="3950200"/>
                  <a:pt x="0" y="3859952"/>
                </a:cubicBezTo>
                <a:cubicBezTo>
                  <a:pt x="0" y="3769702"/>
                  <a:pt x="54870" y="3692269"/>
                  <a:pt x="133071" y="3659194"/>
                </a:cubicBezTo>
                <a:lnTo>
                  <a:pt x="140893" y="3657614"/>
                </a:lnTo>
                <a:lnTo>
                  <a:pt x="133071" y="3656035"/>
                </a:lnTo>
                <a:cubicBezTo>
                  <a:pt x="54870" y="3622959"/>
                  <a:pt x="0" y="3545526"/>
                  <a:pt x="0" y="3455277"/>
                </a:cubicBezTo>
                <a:cubicBezTo>
                  <a:pt x="0" y="3365028"/>
                  <a:pt x="54870" y="3287595"/>
                  <a:pt x="133071" y="3254519"/>
                </a:cubicBezTo>
                <a:lnTo>
                  <a:pt x="140893" y="3252940"/>
                </a:lnTo>
                <a:lnTo>
                  <a:pt x="133071" y="3251361"/>
                </a:lnTo>
                <a:cubicBezTo>
                  <a:pt x="54870" y="3218284"/>
                  <a:pt x="0" y="3140851"/>
                  <a:pt x="0" y="3050602"/>
                </a:cubicBezTo>
                <a:cubicBezTo>
                  <a:pt x="0" y="2960353"/>
                  <a:pt x="54870" y="2882920"/>
                  <a:pt x="133071" y="2849844"/>
                </a:cubicBezTo>
                <a:lnTo>
                  <a:pt x="140893" y="2848265"/>
                </a:lnTo>
                <a:lnTo>
                  <a:pt x="133071" y="2846686"/>
                </a:lnTo>
                <a:cubicBezTo>
                  <a:pt x="54870" y="2813610"/>
                  <a:pt x="0" y="2736176"/>
                  <a:pt x="0" y="2645928"/>
                </a:cubicBezTo>
                <a:cubicBezTo>
                  <a:pt x="0" y="2555679"/>
                  <a:pt x="54870" y="2478246"/>
                  <a:pt x="133071" y="2445169"/>
                </a:cubicBezTo>
                <a:lnTo>
                  <a:pt x="140892" y="2443590"/>
                </a:lnTo>
                <a:lnTo>
                  <a:pt x="133071" y="2442011"/>
                </a:lnTo>
                <a:cubicBezTo>
                  <a:pt x="54870" y="2408935"/>
                  <a:pt x="0" y="2331502"/>
                  <a:pt x="0" y="2241253"/>
                </a:cubicBezTo>
                <a:cubicBezTo>
                  <a:pt x="0" y="2151004"/>
                  <a:pt x="54870" y="2073571"/>
                  <a:pt x="133071" y="2040495"/>
                </a:cubicBezTo>
                <a:lnTo>
                  <a:pt x="140893" y="2038916"/>
                </a:lnTo>
                <a:lnTo>
                  <a:pt x="133071" y="2037337"/>
                </a:lnTo>
                <a:cubicBezTo>
                  <a:pt x="54870" y="2004260"/>
                  <a:pt x="0" y="1926828"/>
                  <a:pt x="0" y="1836578"/>
                </a:cubicBezTo>
                <a:cubicBezTo>
                  <a:pt x="0" y="1746330"/>
                  <a:pt x="54870" y="1668896"/>
                  <a:pt x="133071" y="1635821"/>
                </a:cubicBezTo>
                <a:lnTo>
                  <a:pt x="140893" y="1634242"/>
                </a:lnTo>
                <a:lnTo>
                  <a:pt x="133071" y="1632663"/>
                </a:lnTo>
                <a:cubicBezTo>
                  <a:pt x="54870" y="1599587"/>
                  <a:pt x="0" y="1522153"/>
                  <a:pt x="0" y="1431905"/>
                </a:cubicBezTo>
                <a:cubicBezTo>
                  <a:pt x="0" y="1341656"/>
                  <a:pt x="54870" y="1264223"/>
                  <a:pt x="133071" y="1231147"/>
                </a:cubicBezTo>
                <a:lnTo>
                  <a:pt x="140893" y="1229568"/>
                </a:lnTo>
                <a:lnTo>
                  <a:pt x="133071" y="1227988"/>
                </a:lnTo>
                <a:cubicBezTo>
                  <a:pt x="54870" y="1194912"/>
                  <a:pt x="0" y="1117479"/>
                  <a:pt x="0" y="1027230"/>
                </a:cubicBezTo>
                <a:cubicBezTo>
                  <a:pt x="0" y="936981"/>
                  <a:pt x="54870" y="859548"/>
                  <a:pt x="133071" y="826472"/>
                </a:cubicBezTo>
                <a:lnTo>
                  <a:pt x="140893" y="824893"/>
                </a:lnTo>
                <a:lnTo>
                  <a:pt x="133071" y="823314"/>
                </a:lnTo>
                <a:cubicBezTo>
                  <a:pt x="54870" y="790238"/>
                  <a:pt x="0" y="712804"/>
                  <a:pt x="0" y="622556"/>
                </a:cubicBezTo>
                <a:cubicBezTo>
                  <a:pt x="0" y="532306"/>
                  <a:pt x="54870" y="454873"/>
                  <a:pt x="133071" y="421797"/>
                </a:cubicBezTo>
                <a:lnTo>
                  <a:pt x="140893" y="420218"/>
                </a:lnTo>
                <a:lnTo>
                  <a:pt x="133071" y="418639"/>
                </a:lnTo>
                <a:cubicBezTo>
                  <a:pt x="54870" y="385563"/>
                  <a:pt x="0" y="308130"/>
                  <a:pt x="0" y="217881"/>
                </a:cubicBezTo>
                <a:cubicBezTo>
                  <a:pt x="0" y="97549"/>
                  <a:pt x="97548" y="0"/>
                  <a:pt x="217880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rgbClr val="FF0000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4" name="フリーフォーム: 図形 3"/>
          <p:cNvSpPr/>
          <p:nvPr/>
        </p:nvSpPr>
        <p:spPr bwMode="auto">
          <a:xfrm>
            <a:off x="601581" y="4487264"/>
            <a:ext cx="2095697" cy="1964619"/>
          </a:xfrm>
          <a:custGeom>
            <a:avLst/>
            <a:gdLst>
              <a:gd name="connsiteX0" fmla="*/ 5355799 w 5461419"/>
              <a:gd name="connsiteY0" fmla="*/ 0 h 5119826"/>
              <a:gd name="connsiteX1" fmla="*/ 5461419 w 5461419"/>
              <a:gd name="connsiteY1" fmla="*/ 105620 h 5119826"/>
              <a:gd name="connsiteX2" fmla="*/ 5396911 w 5461419"/>
              <a:gd name="connsiteY2" fmla="*/ 202940 h 5119826"/>
              <a:gd name="connsiteX3" fmla="*/ 5393120 w 5461419"/>
              <a:gd name="connsiteY3" fmla="*/ 203705 h 5119826"/>
              <a:gd name="connsiteX4" fmla="*/ 5396911 w 5461419"/>
              <a:gd name="connsiteY4" fmla="*/ 204471 h 5119826"/>
              <a:gd name="connsiteX5" fmla="*/ 5461419 w 5461419"/>
              <a:gd name="connsiteY5" fmla="*/ 301791 h 5119826"/>
              <a:gd name="connsiteX6" fmla="*/ 5396911 w 5461419"/>
              <a:gd name="connsiteY6" fmla="*/ 399111 h 5119826"/>
              <a:gd name="connsiteX7" fmla="*/ 5393120 w 5461419"/>
              <a:gd name="connsiteY7" fmla="*/ 399876 h 5119826"/>
              <a:gd name="connsiteX8" fmla="*/ 5396911 w 5461419"/>
              <a:gd name="connsiteY8" fmla="*/ 400641 h 5119826"/>
              <a:gd name="connsiteX9" fmla="*/ 5461419 w 5461419"/>
              <a:gd name="connsiteY9" fmla="*/ 497961 h 5119826"/>
              <a:gd name="connsiteX10" fmla="*/ 5396911 w 5461419"/>
              <a:gd name="connsiteY10" fmla="*/ 595281 h 5119826"/>
              <a:gd name="connsiteX11" fmla="*/ 5393120 w 5461419"/>
              <a:gd name="connsiteY11" fmla="*/ 596046 h 5119826"/>
              <a:gd name="connsiteX12" fmla="*/ 5396911 w 5461419"/>
              <a:gd name="connsiteY12" fmla="*/ 596812 h 5119826"/>
              <a:gd name="connsiteX13" fmla="*/ 5461419 w 5461419"/>
              <a:gd name="connsiteY13" fmla="*/ 694132 h 5119826"/>
              <a:gd name="connsiteX14" fmla="*/ 5396911 w 5461419"/>
              <a:gd name="connsiteY14" fmla="*/ 791451 h 5119826"/>
              <a:gd name="connsiteX15" fmla="*/ 5393120 w 5461419"/>
              <a:gd name="connsiteY15" fmla="*/ 792217 h 5119826"/>
              <a:gd name="connsiteX16" fmla="*/ 5396911 w 5461419"/>
              <a:gd name="connsiteY16" fmla="*/ 792982 h 5119826"/>
              <a:gd name="connsiteX17" fmla="*/ 5461419 w 5461419"/>
              <a:gd name="connsiteY17" fmla="*/ 890302 h 5119826"/>
              <a:gd name="connsiteX18" fmla="*/ 5396911 w 5461419"/>
              <a:gd name="connsiteY18" fmla="*/ 987621 h 5119826"/>
              <a:gd name="connsiteX19" fmla="*/ 5393120 w 5461419"/>
              <a:gd name="connsiteY19" fmla="*/ 988387 h 5119826"/>
              <a:gd name="connsiteX20" fmla="*/ 5396911 w 5461419"/>
              <a:gd name="connsiteY20" fmla="*/ 989152 h 5119826"/>
              <a:gd name="connsiteX21" fmla="*/ 5461419 w 5461419"/>
              <a:gd name="connsiteY21" fmla="*/ 1086472 h 5119826"/>
              <a:gd name="connsiteX22" fmla="*/ 5396911 w 5461419"/>
              <a:gd name="connsiteY22" fmla="*/ 1183792 h 5119826"/>
              <a:gd name="connsiteX23" fmla="*/ 5393120 w 5461419"/>
              <a:gd name="connsiteY23" fmla="*/ 1184557 h 5119826"/>
              <a:gd name="connsiteX24" fmla="*/ 5396911 w 5461419"/>
              <a:gd name="connsiteY24" fmla="*/ 1185323 h 5119826"/>
              <a:gd name="connsiteX25" fmla="*/ 5461419 w 5461419"/>
              <a:gd name="connsiteY25" fmla="*/ 1282642 h 5119826"/>
              <a:gd name="connsiteX26" fmla="*/ 5396911 w 5461419"/>
              <a:gd name="connsiteY26" fmla="*/ 1379962 h 5119826"/>
              <a:gd name="connsiteX27" fmla="*/ 5393120 w 5461419"/>
              <a:gd name="connsiteY27" fmla="*/ 1380728 h 5119826"/>
              <a:gd name="connsiteX28" fmla="*/ 5396911 w 5461419"/>
              <a:gd name="connsiteY28" fmla="*/ 1381493 h 5119826"/>
              <a:gd name="connsiteX29" fmla="*/ 5461419 w 5461419"/>
              <a:gd name="connsiteY29" fmla="*/ 1478813 h 5119826"/>
              <a:gd name="connsiteX30" fmla="*/ 5396911 w 5461419"/>
              <a:gd name="connsiteY30" fmla="*/ 1576133 h 5119826"/>
              <a:gd name="connsiteX31" fmla="*/ 5393120 w 5461419"/>
              <a:gd name="connsiteY31" fmla="*/ 1576898 h 5119826"/>
              <a:gd name="connsiteX32" fmla="*/ 5396911 w 5461419"/>
              <a:gd name="connsiteY32" fmla="*/ 1577664 h 5119826"/>
              <a:gd name="connsiteX33" fmla="*/ 5461419 w 5461419"/>
              <a:gd name="connsiteY33" fmla="*/ 1674983 h 5119826"/>
              <a:gd name="connsiteX34" fmla="*/ 5396911 w 5461419"/>
              <a:gd name="connsiteY34" fmla="*/ 1772303 h 5119826"/>
              <a:gd name="connsiteX35" fmla="*/ 5393120 w 5461419"/>
              <a:gd name="connsiteY35" fmla="*/ 1773069 h 5119826"/>
              <a:gd name="connsiteX36" fmla="*/ 5396911 w 5461419"/>
              <a:gd name="connsiteY36" fmla="*/ 1773834 h 5119826"/>
              <a:gd name="connsiteX37" fmla="*/ 5461419 w 5461419"/>
              <a:gd name="connsiteY37" fmla="*/ 1871154 h 5119826"/>
              <a:gd name="connsiteX38" fmla="*/ 5396911 w 5461419"/>
              <a:gd name="connsiteY38" fmla="*/ 1968474 h 5119826"/>
              <a:gd name="connsiteX39" fmla="*/ 5393120 w 5461419"/>
              <a:gd name="connsiteY39" fmla="*/ 1969239 h 5119826"/>
              <a:gd name="connsiteX40" fmla="*/ 5396911 w 5461419"/>
              <a:gd name="connsiteY40" fmla="*/ 1970005 h 5119826"/>
              <a:gd name="connsiteX41" fmla="*/ 5461419 w 5461419"/>
              <a:gd name="connsiteY41" fmla="*/ 2067324 h 5119826"/>
              <a:gd name="connsiteX42" fmla="*/ 5396911 w 5461419"/>
              <a:gd name="connsiteY42" fmla="*/ 2164644 h 5119826"/>
              <a:gd name="connsiteX43" fmla="*/ 5393120 w 5461419"/>
              <a:gd name="connsiteY43" fmla="*/ 2165410 h 5119826"/>
              <a:gd name="connsiteX44" fmla="*/ 5396911 w 5461419"/>
              <a:gd name="connsiteY44" fmla="*/ 2166175 h 5119826"/>
              <a:gd name="connsiteX45" fmla="*/ 5461419 w 5461419"/>
              <a:gd name="connsiteY45" fmla="*/ 2263495 h 5119826"/>
              <a:gd name="connsiteX46" fmla="*/ 5396911 w 5461419"/>
              <a:gd name="connsiteY46" fmla="*/ 2360815 h 5119826"/>
              <a:gd name="connsiteX47" fmla="*/ 5393120 w 5461419"/>
              <a:gd name="connsiteY47" fmla="*/ 2361580 h 5119826"/>
              <a:gd name="connsiteX48" fmla="*/ 5396911 w 5461419"/>
              <a:gd name="connsiteY48" fmla="*/ 2362346 h 5119826"/>
              <a:gd name="connsiteX49" fmla="*/ 5461419 w 5461419"/>
              <a:gd name="connsiteY49" fmla="*/ 2459665 h 5119826"/>
              <a:gd name="connsiteX50" fmla="*/ 5430484 w 5461419"/>
              <a:gd name="connsiteY50" fmla="*/ 2534350 h 5119826"/>
              <a:gd name="connsiteX51" fmla="*/ 5398554 w 5461419"/>
              <a:gd name="connsiteY51" fmla="*/ 2555878 h 5119826"/>
              <a:gd name="connsiteX52" fmla="*/ 5430484 w 5461419"/>
              <a:gd name="connsiteY52" fmla="*/ 2577405 h 5119826"/>
              <a:gd name="connsiteX53" fmla="*/ 5461419 w 5461419"/>
              <a:gd name="connsiteY53" fmla="*/ 2652090 h 5119826"/>
              <a:gd name="connsiteX54" fmla="*/ 5396911 w 5461419"/>
              <a:gd name="connsiteY54" fmla="*/ 2749410 h 5119826"/>
              <a:gd name="connsiteX55" fmla="*/ 5393120 w 5461419"/>
              <a:gd name="connsiteY55" fmla="*/ 2750175 h 5119826"/>
              <a:gd name="connsiteX56" fmla="*/ 5396911 w 5461419"/>
              <a:gd name="connsiteY56" fmla="*/ 2750941 h 5119826"/>
              <a:gd name="connsiteX57" fmla="*/ 5461419 w 5461419"/>
              <a:gd name="connsiteY57" fmla="*/ 2848260 h 5119826"/>
              <a:gd name="connsiteX58" fmla="*/ 5396911 w 5461419"/>
              <a:gd name="connsiteY58" fmla="*/ 2945580 h 5119826"/>
              <a:gd name="connsiteX59" fmla="*/ 5393120 w 5461419"/>
              <a:gd name="connsiteY59" fmla="*/ 2946346 h 5119826"/>
              <a:gd name="connsiteX60" fmla="*/ 5396911 w 5461419"/>
              <a:gd name="connsiteY60" fmla="*/ 2947111 h 5119826"/>
              <a:gd name="connsiteX61" fmla="*/ 5461419 w 5461419"/>
              <a:gd name="connsiteY61" fmla="*/ 3044431 h 5119826"/>
              <a:gd name="connsiteX62" fmla="*/ 5396911 w 5461419"/>
              <a:gd name="connsiteY62" fmla="*/ 3141751 h 5119826"/>
              <a:gd name="connsiteX63" fmla="*/ 5393120 w 5461419"/>
              <a:gd name="connsiteY63" fmla="*/ 3142516 h 5119826"/>
              <a:gd name="connsiteX64" fmla="*/ 5396911 w 5461419"/>
              <a:gd name="connsiteY64" fmla="*/ 3143282 h 5119826"/>
              <a:gd name="connsiteX65" fmla="*/ 5461419 w 5461419"/>
              <a:gd name="connsiteY65" fmla="*/ 3240601 h 5119826"/>
              <a:gd name="connsiteX66" fmla="*/ 5396911 w 5461419"/>
              <a:gd name="connsiteY66" fmla="*/ 3337921 h 5119826"/>
              <a:gd name="connsiteX67" fmla="*/ 5393120 w 5461419"/>
              <a:gd name="connsiteY67" fmla="*/ 3338687 h 5119826"/>
              <a:gd name="connsiteX68" fmla="*/ 5396911 w 5461419"/>
              <a:gd name="connsiteY68" fmla="*/ 3339452 h 5119826"/>
              <a:gd name="connsiteX69" fmla="*/ 5461419 w 5461419"/>
              <a:gd name="connsiteY69" fmla="*/ 3436772 h 5119826"/>
              <a:gd name="connsiteX70" fmla="*/ 5396911 w 5461419"/>
              <a:gd name="connsiteY70" fmla="*/ 3534091 h 5119826"/>
              <a:gd name="connsiteX71" fmla="*/ 5393120 w 5461419"/>
              <a:gd name="connsiteY71" fmla="*/ 3534857 h 5119826"/>
              <a:gd name="connsiteX72" fmla="*/ 5396911 w 5461419"/>
              <a:gd name="connsiteY72" fmla="*/ 3535622 h 5119826"/>
              <a:gd name="connsiteX73" fmla="*/ 5461419 w 5461419"/>
              <a:gd name="connsiteY73" fmla="*/ 3632942 h 5119826"/>
              <a:gd name="connsiteX74" fmla="*/ 5396911 w 5461419"/>
              <a:gd name="connsiteY74" fmla="*/ 3730262 h 5119826"/>
              <a:gd name="connsiteX75" fmla="*/ 5393120 w 5461419"/>
              <a:gd name="connsiteY75" fmla="*/ 3731027 h 5119826"/>
              <a:gd name="connsiteX76" fmla="*/ 5396911 w 5461419"/>
              <a:gd name="connsiteY76" fmla="*/ 3731793 h 5119826"/>
              <a:gd name="connsiteX77" fmla="*/ 5461419 w 5461419"/>
              <a:gd name="connsiteY77" fmla="*/ 3829112 h 5119826"/>
              <a:gd name="connsiteX78" fmla="*/ 5396911 w 5461419"/>
              <a:gd name="connsiteY78" fmla="*/ 3926432 h 5119826"/>
              <a:gd name="connsiteX79" fmla="*/ 5393120 w 5461419"/>
              <a:gd name="connsiteY79" fmla="*/ 3927198 h 5119826"/>
              <a:gd name="connsiteX80" fmla="*/ 5396911 w 5461419"/>
              <a:gd name="connsiteY80" fmla="*/ 3927963 h 5119826"/>
              <a:gd name="connsiteX81" fmla="*/ 5461419 w 5461419"/>
              <a:gd name="connsiteY81" fmla="*/ 4025283 h 5119826"/>
              <a:gd name="connsiteX82" fmla="*/ 5396911 w 5461419"/>
              <a:gd name="connsiteY82" fmla="*/ 4122603 h 5119826"/>
              <a:gd name="connsiteX83" fmla="*/ 5393120 w 5461419"/>
              <a:gd name="connsiteY83" fmla="*/ 4123368 h 5119826"/>
              <a:gd name="connsiteX84" fmla="*/ 5396911 w 5461419"/>
              <a:gd name="connsiteY84" fmla="*/ 4124134 h 5119826"/>
              <a:gd name="connsiteX85" fmla="*/ 5461419 w 5461419"/>
              <a:gd name="connsiteY85" fmla="*/ 4221453 h 5119826"/>
              <a:gd name="connsiteX86" fmla="*/ 5396911 w 5461419"/>
              <a:gd name="connsiteY86" fmla="*/ 4318773 h 5119826"/>
              <a:gd name="connsiteX87" fmla="*/ 5393120 w 5461419"/>
              <a:gd name="connsiteY87" fmla="*/ 4319539 h 5119826"/>
              <a:gd name="connsiteX88" fmla="*/ 5396911 w 5461419"/>
              <a:gd name="connsiteY88" fmla="*/ 4320304 h 5119826"/>
              <a:gd name="connsiteX89" fmla="*/ 5461419 w 5461419"/>
              <a:gd name="connsiteY89" fmla="*/ 4417624 h 5119826"/>
              <a:gd name="connsiteX90" fmla="*/ 5396911 w 5461419"/>
              <a:gd name="connsiteY90" fmla="*/ 4514944 h 5119826"/>
              <a:gd name="connsiteX91" fmla="*/ 5393120 w 5461419"/>
              <a:gd name="connsiteY91" fmla="*/ 4515709 h 5119826"/>
              <a:gd name="connsiteX92" fmla="*/ 5396911 w 5461419"/>
              <a:gd name="connsiteY92" fmla="*/ 4516475 h 5119826"/>
              <a:gd name="connsiteX93" fmla="*/ 5461419 w 5461419"/>
              <a:gd name="connsiteY93" fmla="*/ 4613794 h 5119826"/>
              <a:gd name="connsiteX94" fmla="*/ 5396911 w 5461419"/>
              <a:gd name="connsiteY94" fmla="*/ 4711114 h 5119826"/>
              <a:gd name="connsiteX95" fmla="*/ 5393120 w 5461419"/>
              <a:gd name="connsiteY95" fmla="*/ 4711880 h 5119826"/>
              <a:gd name="connsiteX96" fmla="*/ 5396911 w 5461419"/>
              <a:gd name="connsiteY96" fmla="*/ 4712645 h 5119826"/>
              <a:gd name="connsiteX97" fmla="*/ 5461419 w 5461419"/>
              <a:gd name="connsiteY97" fmla="*/ 4809965 h 5119826"/>
              <a:gd name="connsiteX98" fmla="*/ 5396911 w 5461419"/>
              <a:gd name="connsiteY98" fmla="*/ 4907285 h 5119826"/>
              <a:gd name="connsiteX99" fmla="*/ 5393120 w 5461419"/>
              <a:gd name="connsiteY99" fmla="*/ 4908050 h 5119826"/>
              <a:gd name="connsiteX100" fmla="*/ 5396911 w 5461419"/>
              <a:gd name="connsiteY100" fmla="*/ 4908816 h 5119826"/>
              <a:gd name="connsiteX101" fmla="*/ 5461419 w 5461419"/>
              <a:gd name="connsiteY101" fmla="*/ 5006135 h 5119826"/>
              <a:gd name="connsiteX102" fmla="*/ 5355799 w 5461419"/>
              <a:gd name="connsiteY102" fmla="*/ 5111755 h 5119826"/>
              <a:gd name="connsiteX103" fmla="*/ 5281115 w 5461419"/>
              <a:gd name="connsiteY103" fmla="*/ 5080820 h 5119826"/>
              <a:gd name="connsiteX104" fmla="*/ 5266815 w 5461419"/>
              <a:gd name="connsiteY104" fmla="*/ 5059610 h 5119826"/>
              <a:gd name="connsiteX105" fmla="*/ 5247073 w 5461419"/>
              <a:gd name="connsiteY105" fmla="*/ 5088890 h 5119826"/>
              <a:gd name="connsiteX106" fmla="*/ 5172389 w 5461419"/>
              <a:gd name="connsiteY106" fmla="*/ 5119826 h 5119826"/>
              <a:gd name="connsiteX107" fmla="*/ 5075069 w 5461419"/>
              <a:gd name="connsiteY107" fmla="*/ 5055318 h 5119826"/>
              <a:gd name="connsiteX108" fmla="*/ 5074304 w 5461419"/>
              <a:gd name="connsiteY108" fmla="*/ 5051526 h 5119826"/>
              <a:gd name="connsiteX109" fmla="*/ 5073538 w 5461419"/>
              <a:gd name="connsiteY109" fmla="*/ 5055318 h 5119826"/>
              <a:gd name="connsiteX110" fmla="*/ 4976218 w 5461419"/>
              <a:gd name="connsiteY110" fmla="*/ 5119826 h 5119826"/>
              <a:gd name="connsiteX111" fmla="*/ 4878899 w 5461419"/>
              <a:gd name="connsiteY111" fmla="*/ 5055318 h 5119826"/>
              <a:gd name="connsiteX112" fmla="*/ 4878133 w 5461419"/>
              <a:gd name="connsiteY112" fmla="*/ 5051526 h 5119826"/>
              <a:gd name="connsiteX113" fmla="*/ 4877368 w 5461419"/>
              <a:gd name="connsiteY113" fmla="*/ 5055318 h 5119826"/>
              <a:gd name="connsiteX114" fmla="*/ 4780048 w 5461419"/>
              <a:gd name="connsiteY114" fmla="*/ 5119826 h 5119826"/>
              <a:gd name="connsiteX115" fmla="*/ 4682728 w 5461419"/>
              <a:gd name="connsiteY115" fmla="*/ 5055318 h 5119826"/>
              <a:gd name="connsiteX116" fmla="*/ 4681963 w 5461419"/>
              <a:gd name="connsiteY116" fmla="*/ 5051526 h 5119826"/>
              <a:gd name="connsiteX117" fmla="*/ 4681197 w 5461419"/>
              <a:gd name="connsiteY117" fmla="*/ 5055318 h 5119826"/>
              <a:gd name="connsiteX118" fmla="*/ 4583877 w 5461419"/>
              <a:gd name="connsiteY118" fmla="*/ 5119826 h 5119826"/>
              <a:gd name="connsiteX119" fmla="*/ 4486558 w 5461419"/>
              <a:gd name="connsiteY119" fmla="*/ 5055318 h 5119826"/>
              <a:gd name="connsiteX120" fmla="*/ 4485792 w 5461419"/>
              <a:gd name="connsiteY120" fmla="*/ 5051526 h 5119826"/>
              <a:gd name="connsiteX121" fmla="*/ 4485027 w 5461419"/>
              <a:gd name="connsiteY121" fmla="*/ 5055318 h 5119826"/>
              <a:gd name="connsiteX122" fmla="*/ 4387707 w 5461419"/>
              <a:gd name="connsiteY122" fmla="*/ 5119826 h 5119826"/>
              <a:gd name="connsiteX123" fmla="*/ 4290388 w 5461419"/>
              <a:gd name="connsiteY123" fmla="*/ 5055318 h 5119826"/>
              <a:gd name="connsiteX124" fmla="*/ 4289622 w 5461419"/>
              <a:gd name="connsiteY124" fmla="*/ 5051526 h 5119826"/>
              <a:gd name="connsiteX125" fmla="*/ 4288857 w 5461419"/>
              <a:gd name="connsiteY125" fmla="*/ 5055318 h 5119826"/>
              <a:gd name="connsiteX126" fmla="*/ 4191537 w 5461419"/>
              <a:gd name="connsiteY126" fmla="*/ 5119826 h 5119826"/>
              <a:gd name="connsiteX127" fmla="*/ 4094217 w 5461419"/>
              <a:gd name="connsiteY127" fmla="*/ 5055318 h 5119826"/>
              <a:gd name="connsiteX128" fmla="*/ 4093452 w 5461419"/>
              <a:gd name="connsiteY128" fmla="*/ 5051527 h 5119826"/>
              <a:gd name="connsiteX129" fmla="*/ 4092686 w 5461419"/>
              <a:gd name="connsiteY129" fmla="*/ 5055318 h 5119826"/>
              <a:gd name="connsiteX130" fmla="*/ 3995366 w 5461419"/>
              <a:gd name="connsiteY130" fmla="*/ 5119826 h 5119826"/>
              <a:gd name="connsiteX131" fmla="*/ 3898047 w 5461419"/>
              <a:gd name="connsiteY131" fmla="*/ 5055318 h 5119826"/>
              <a:gd name="connsiteX132" fmla="*/ 3897281 w 5461419"/>
              <a:gd name="connsiteY132" fmla="*/ 5051526 h 5119826"/>
              <a:gd name="connsiteX133" fmla="*/ 3896516 w 5461419"/>
              <a:gd name="connsiteY133" fmla="*/ 5055318 h 5119826"/>
              <a:gd name="connsiteX134" fmla="*/ 3799196 w 5461419"/>
              <a:gd name="connsiteY134" fmla="*/ 5119826 h 5119826"/>
              <a:gd name="connsiteX135" fmla="*/ 3701876 w 5461419"/>
              <a:gd name="connsiteY135" fmla="*/ 5055318 h 5119826"/>
              <a:gd name="connsiteX136" fmla="*/ 3701111 w 5461419"/>
              <a:gd name="connsiteY136" fmla="*/ 5051526 h 5119826"/>
              <a:gd name="connsiteX137" fmla="*/ 3700345 w 5461419"/>
              <a:gd name="connsiteY137" fmla="*/ 5055318 h 5119826"/>
              <a:gd name="connsiteX138" fmla="*/ 3603025 w 5461419"/>
              <a:gd name="connsiteY138" fmla="*/ 5119826 h 5119826"/>
              <a:gd name="connsiteX139" fmla="*/ 3505706 w 5461419"/>
              <a:gd name="connsiteY139" fmla="*/ 5055318 h 5119826"/>
              <a:gd name="connsiteX140" fmla="*/ 3504940 w 5461419"/>
              <a:gd name="connsiteY140" fmla="*/ 5051526 h 5119826"/>
              <a:gd name="connsiteX141" fmla="*/ 3504175 w 5461419"/>
              <a:gd name="connsiteY141" fmla="*/ 5055318 h 5119826"/>
              <a:gd name="connsiteX142" fmla="*/ 3406855 w 5461419"/>
              <a:gd name="connsiteY142" fmla="*/ 5119826 h 5119826"/>
              <a:gd name="connsiteX143" fmla="*/ 3309535 w 5461419"/>
              <a:gd name="connsiteY143" fmla="*/ 5055318 h 5119826"/>
              <a:gd name="connsiteX144" fmla="*/ 3308770 w 5461419"/>
              <a:gd name="connsiteY144" fmla="*/ 5051526 h 5119826"/>
              <a:gd name="connsiteX145" fmla="*/ 3308004 w 5461419"/>
              <a:gd name="connsiteY145" fmla="*/ 5055318 h 5119826"/>
              <a:gd name="connsiteX146" fmla="*/ 3210685 w 5461419"/>
              <a:gd name="connsiteY146" fmla="*/ 5119826 h 5119826"/>
              <a:gd name="connsiteX147" fmla="*/ 3113365 w 5461419"/>
              <a:gd name="connsiteY147" fmla="*/ 5055318 h 5119826"/>
              <a:gd name="connsiteX148" fmla="*/ 3112599 w 5461419"/>
              <a:gd name="connsiteY148" fmla="*/ 5051526 h 5119826"/>
              <a:gd name="connsiteX149" fmla="*/ 3111834 w 5461419"/>
              <a:gd name="connsiteY149" fmla="*/ 5055318 h 5119826"/>
              <a:gd name="connsiteX150" fmla="*/ 3014514 w 5461419"/>
              <a:gd name="connsiteY150" fmla="*/ 5119826 h 5119826"/>
              <a:gd name="connsiteX151" fmla="*/ 2917194 w 5461419"/>
              <a:gd name="connsiteY151" fmla="*/ 5055318 h 5119826"/>
              <a:gd name="connsiteX152" fmla="*/ 2916429 w 5461419"/>
              <a:gd name="connsiteY152" fmla="*/ 5051526 h 5119826"/>
              <a:gd name="connsiteX153" fmla="*/ 2915663 w 5461419"/>
              <a:gd name="connsiteY153" fmla="*/ 5055318 h 5119826"/>
              <a:gd name="connsiteX154" fmla="*/ 2818344 w 5461419"/>
              <a:gd name="connsiteY154" fmla="*/ 5119826 h 5119826"/>
              <a:gd name="connsiteX155" fmla="*/ 2743659 w 5461419"/>
              <a:gd name="connsiteY155" fmla="*/ 5088890 h 5119826"/>
              <a:gd name="connsiteX156" fmla="*/ 2730445 w 5461419"/>
              <a:gd name="connsiteY156" fmla="*/ 5069292 h 5119826"/>
              <a:gd name="connsiteX157" fmla="*/ 2717231 w 5461419"/>
              <a:gd name="connsiteY157" fmla="*/ 5088890 h 5119826"/>
              <a:gd name="connsiteX158" fmla="*/ 2642547 w 5461419"/>
              <a:gd name="connsiteY158" fmla="*/ 5119826 h 5119826"/>
              <a:gd name="connsiteX159" fmla="*/ 2545227 w 5461419"/>
              <a:gd name="connsiteY159" fmla="*/ 5055318 h 5119826"/>
              <a:gd name="connsiteX160" fmla="*/ 2544462 w 5461419"/>
              <a:gd name="connsiteY160" fmla="*/ 5051526 h 5119826"/>
              <a:gd name="connsiteX161" fmla="*/ 2543696 w 5461419"/>
              <a:gd name="connsiteY161" fmla="*/ 5055318 h 5119826"/>
              <a:gd name="connsiteX162" fmla="*/ 2446376 w 5461419"/>
              <a:gd name="connsiteY162" fmla="*/ 5119826 h 5119826"/>
              <a:gd name="connsiteX163" fmla="*/ 2349057 w 5461419"/>
              <a:gd name="connsiteY163" fmla="*/ 5055318 h 5119826"/>
              <a:gd name="connsiteX164" fmla="*/ 2348291 w 5461419"/>
              <a:gd name="connsiteY164" fmla="*/ 5051526 h 5119826"/>
              <a:gd name="connsiteX165" fmla="*/ 2347526 w 5461419"/>
              <a:gd name="connsiteY165" fmla="*/ 5055318 h 5119826"/>
              <a:gd name="connsiteX166" fmla="*/ 2250206 w 5461419"/>
              <a:gd name="connsiteY166" fmla="*/ 5119826 h 5119826"/>
              <a:gd name="connsiteX167" fmla="*/ 2152886 w 5461419"/>
              <a:gd name="connsiteY167" fmla="*/ 5055318 h 5119826"/>
              <a:gd name="connsiteX168" fmla="*/ 2152121 w 5461419"/>
              <a:gd name="connsiteY168" fmla="*/ 5051526 h 5119826"/>
              <a:gd name="connsiteX169" fmla="*/ 2151355 w 5461419"/>
              <a:gd name="connsiteY169" fmla="*/ 5055318 h 5119826"/>
              <a:gd name="connsiteX170" fmla="*/ 2054035 w 5461419"/>
              <a:gd name="connsiteY170" fmla="*/ 5119826 h 5119826"/>
              <a:gd name="connsiteX171" fmla="*/ 1956716 w 5461419"/>
              <a:gd name="connsiteY171" fmla="*/ 5055318 h 5119826"/>
              <a:gd name="connsiteX172" fmla="*/ 1955950 w 5461419"/>
              <a:gd name="connsiteY172" fmla="*/ 5051526 h 5119826"/>
              <a:gd name="connsiteX173" fmla="*/ 1955185 w 5461419"/>
              <a:gd name="connsiteY173" fmla="*/ 5055318 h 5119826"/>
              <a:gd name="connsiteX174" fmla="*/ 1857865 w 5461419"/>
              <a:gd name="connsiteY174" fmla="*/ 5119826 h 5119826"/>
              <a:gd name="connsiteX175" fmla="*/ 1760546 w 5461419"/>
              <a:gd name="connsiteY175" fmla="*/ 5055318 h 5119826"/>
              <a:gd name="connsiteX176" fmla="*/ 1759780 w 5461419"/>
              <a:gd name="connsiteY176" fmla="*/ 5051526 h 5119826"/>
              <a:gd name="connsiteX177" fmla="*/ 1759015 w 5461419"/>
              <a:gd name="connsiteY177" fmla="*/ 5055318 h 5119826"/>
              <a:gd name="connsiteX178" fmla="*/ 1661695 w 5461419"/>
              <a:gd name="connsiteY178" fmla="*/ 5119826 h 5119826"/>
              <a:gd name="connsiteX179" fmla="*/ 1564375 w 5461419"/>
              <a:gd name="connsiteY179" fmla="*/ 5055318 h 5119826"/>
              <a:gd name="connsiteX180" fmla="*/ 1563610 w 5461419"/>
              <a:gd name="connsiteY180" fmla="*/ 5051527 h 5119826"/>
              <a:gd name="connsiteX181" fmla="*/ 1562844 w 5461419"/>
              <a:gd name="connsiteY181" fmla="*/ 5055318 h 5119826"/>
              <a:gd name="connsiteX182" fmla="*/ 1465524 w 5461419"/>
              <a:gd name="connsiteY182" fmla="*/ 5119826 h 5119826"/>
              <a:gd name="connsiteX183" fmla="*/ 1368205 w 5461419"/>
              <a:gd name="connsiteY183" fmla="*/ 5055318 h 5119826"/>
              <a:gd name="connsiteX184" fmla="*/ 1367439 w 5461419"/>
              <a:gd name="connsiteY184" fmla="*/ 5051526 h 5119826"/>
              <a:gd name="connsiteX185" fmla="*/ 1366674 w 5461419"/>
              <a:gd name="connsiteY185" fmla="*/ 5055318 h 5119826"/>
              <a:gd name="connsiteX186" fmla="*/ 1269354 w 5461419"/>
              <a:gd name="connsiteY186" fmla="*/ 5119826 h 5119826"/>
              <a:gd name="connsiteX187" fmla="*/ 1172034 w 5461419"/>
              <a:gd name="connsiteY187" fmla="*/ 5055318 h 5119826"/>
              <a:gd name="connsiteX188" fmla="*/ 1171269 w 5461419"/>
              <a:gd name="connsiteY188" fmla="*/ 5051526 h 5119826"/>
              <a:gd name="connsiteX189" fmla="*/ 1170503 w 5461419"/>
              <a:gd name="connsiteY189" fmla="*/ 5055318 h 5119826"/>
              <a:gd name="connsiteX190" fmla="*/ 1073183 w 5461419"/>
              <a:gd name="connsiteY190" fmla="*/ 5119826 h 5119826"/>
              <a:gd name="connsiteX191" fmla="*/ 975864 w 5461419"/>
              <a:gd name="connsiteY191" fmla="*/ 5055318 h 5119826"/>
              <a:gd name="connsiteX192" fmla="*/ 975098 w 5461419"/>
              <a:gd name="connsiteY192" fmla="*/ 5051526 h 5119826"/>
              <a:gd name="connsiteX193" fmla="*/ 974333 w 5461419"/>
              <a:gd name="connsiteY193" fmla="*/ 5055318 h 5119826"/>
              <a:gd name="connsiteX194" fmla="*/ 877013 w 5461419"/>
              <a:gd name="connsiteY194" fmla="*/ 5119826 h 5119826"/>
              <a:gd name="connsiteX195" fmla="*/ 779693 w 5461419"/>
              <a:gd name="connsiteY195" fmla="*/ 5055318 h 5119826"/>
              <a:gd name="connsiteX196" fmla="*/ 778928 w 5461419"/>
              <a:gd name="connsiteY196" fmla="*/ 5051526 h 5119826"/>
              <a:gd name="connsiteX197" fmla="*/ 778162 w 5461419"/>
              <a:gd name="connsiteY197" fmla="*/ 5055318 h 5119826"/>
              <a:gd name="connsiteX198" fmla="*/ 680843 w 5461419"/>
              <a:gd name="connsiteY198" fmla="*/ 5119826 h 5119826"/>
              <a:gd name="connsiteX199" fmla="*/ 583523 w 5461419"/>
              <a:gd name="connsiteY199" fmla="*/ 5055318 h 5119826"/>
              <a:gd name="connsiteX200" fmla="*/ 582757 w 5461419"/>
              <a:gd name="connsiteY200" fmla="*/ 5051526 h 5119826"/>
              <a:gd name="connsiteX201" fmla="*/ 581992 w 5461419"/>
              <a:gd name="connsiteY201" fmla="*/ 5055318 h 5119826"/>
              <a:gd name="connsiteX202" fmla="*/ 484672 w 5461419"/>
              <a:gd name="connsiteY202" fmla="*/ 5119826 h 5119826"/>
              <a:gd name="connsiteX203" fmla="*/ 387352 w 5461419"/>
              <a:gd name="connsiteY203" fmla="*/ 5055318 h 5119826"/>
              <a:gd name="connsiteX204" fmla="*/ 386587 w 5461419"/>
              <a:gd name="connsiteY204" fmla="*/ 5051526 h 5119826"/>
              <a:gd name="connsiteX205" fmla="*/ 385821 w 5461419"/>
              <a:gd name="connsiteY205" fmla="*/ 5055318 h 5119826"/>
              <a:gd name="connsiteX206" fmla="*/ 288502 w 5461419"/>
              <a:gd name="connsiteY206" fmla="*/ 5119826 h 5119826"/>
              <a:gd name="connsiteX207" fmla="*/ 213817 w 5461419"/>
              <a:gd name="connsiteY207" fmla="*/ 5088890 h 5119826"/>
              <a:gd name="connsiteX208" fmla="*/ 194340 w 5461419"/>
              <a:gd name="connsiteY208" fmla="*/ 5060002 h 5119826"/>
              <a:gd name="connsiteX209" fmla="*/ 180304 w 5461419"/>
              <a:gd name="connsiteY209" fmla="*/ 5080820 h 5119826"/>
              <a:gd name="connsiteX210" fmla="*/ 105620 w 5461419"/>
              <a:gd name="connsiteY210" fmla="*/ 5111755 h 5119826"/>
              <a:gd name="connsiteX211" fmla="*/ 0 w 5461419"/>
              <a:gd name="connsiteY211" fmla="*/ 5006135 h 5119826"/>
              <a:gd name="connsiteX212" fmla="*/ 64508 w 5461419"/>
              <a:gd name="connsiteY212" fmla="*/ 4908816 h 5119826"/>
              <a:gd name="connsiteX213" fmla="*/ 68299 w 5461419"/>
              <a:gd name="connsiteY213" fmla="*/ 4908050 h 5119826"/>
              <a:gd name="connsiteX214" fmla="*/ 64508 w 5461419"/>
              <a:gd name="connsiteY214" fmla="*/ 4907285 h 5119826"/>
              <a:gd name="connsiteX215" fmla="*/ 0 w 5461419"/>
              <a:gd name="connsiteY215" fmla="*/ 4809965 h 5119826"/>
              <a:gd name="connsiteX216" fmla="*/ 64508 w 5461419"/>
              <a:gd name="connsiteY216" fmla="*/ 4712645 h 5119826"/>
              <a:gd name="connsiteX217" fmla="*/ 68299 w 5461419"/>
              <a:gd name="connsiteY217" fmla="*/ 4711880 h 5119826"/>
              <a:gd name="connsiteX218" fmla="*/ 64508 w 5461419"/>
              <a:gd name="connsiteY218" fmla="*/ 4711114 h 5119826"/>
              <a:gd name="connsiteX219" fmla="*/ 0 w 5461419"/>
              <a:gd name="connsiteY219" fmla="*/ 4613794 h 5119826"/>
              <a:gd name="connsiteX220" fmla="*/ 64508 w 5461419"/>
              <a:gd name="connsiteY220" fmla="*/ 4516475 h 5119826"/>
              <a:gd name="connsiteX221" fmla="*/ 68299 w 5461419"/>
              <a:gd name="connsiteY221" fmla="*/ 4515709 h 5119826"/>
              <a:gd name="connsiteX222" fmla="*/ 64508 w 5461419"/>
              <a:gd name="connsiteY222" fmla="*/ 4514944 h 5119826"/>
              <a:gd name="connsiteX223" fmla="*/ 0 w 5461419"/>
              <a:gd name="connsiteY223" fmla="*/ 4417624 h 5119826"/>
              <a:gd name="connsiteX224" fmla="*/ 64508 w 5461419"/>
              <a:gd name="connsiteY224" fmla="*/ 4320304 h 5119826"/>
              <a:gd name="connsiteX225" fmla="*/ 68299 w 5461419"/>
              <a:gd name="connsiteY225" fmla="*/ 4319539 h 5119826"/>
              <a:gd name="connsiteX226" fmla="*/ 64508 w 5461419"/>
              <a:gd name="connsiteY226" fmla="*/ 4318773 h 5119826"/>
              <a:gd name="connsiteX227" fmla="*/ 0 w 5461419"/>
              <a:gd name="connsiteY227" fmla="*/ 4221453 h 5119826"/>
              <a:gd name="connsiteX228" fmla="*/ 64508 w 5461419"/>
              <a:gd name="connsiteY228" fmla="*/ 4124134 h 5119826"/>
              <a:gd name="connsiteX229" fmla="*/ 68299 w 5461419"/>
              <a:gd name="connsiteY229" fmla="*/ 4123368 h 5119826"/>
              <a:gd name="connsiteX230" fmla="*/ 64508 w 5461419"/>
              <a:gd name="connsiteY230" fmla="*/ 4122603 h 5119826"/>
              <a:gd name="connsiteX231" fmla="*/ 0 w 5461419"/>
              <a:gd name="connsiteY231" fmla="*/ 4025283 h 5119826"/>
              <a:gd name="connsiteX232" fmla="*/ 64508 w 5461419"/>
              <a:gd name="connsiteY232" fmla="*/ 3927963 h 5119826"/>
              <a:gd name="connsiteX233" fmla="*/ 68299 w 5461419"/>
              <a:gd name="connsiteY233" fmla="*/ 3927198 h 5119826"/>
              <a:gd name="connsiteX234" fmla="*/ 64508 w 5461419"/>
              <a:gd name="connsiteY234" fmla="*/ 3926432 h 5119826"/>
              <a:gd name="connsiteX235" fmla="*/ 0 w 5461419"/>
              <a:gd name="connsiteY235" fmla="*/ 3829112 h 5119826"/>
              <a:gd name="connsiteX236" fmla="*/ 64508 w 5461419"/>
              <a:gd name="connsiteY236" fmla="*/ 3731793 h 5119826"/>
              <a:gd name="connsiteX237" fmla="*/ 68299 w 5461419"/>
              <a:gd name="connsiteY237" fmla="*/ 3731027 h 5119826"/>
              <a:gd name="connsiteX238" fmla="*/ 64508 w 5461419"/>
              <a:gd name="connsiteY238" fmla="*/ 3730262 h 5119826"/>
              <a:gd name="connsiteX239" fmla="*/ 0 w 5461419"/>
              <a:gd name="connsiteY239" fmla="*/ 3632942 h 5119826"/>
              <a:gd name="connsiteX240" fmla="*/ 64508 w 5461419"/>
              <a:gd name="connsiteY240" fmla="*/ 3535622 h 5119826"/>
              <a:gd name="connsiteX241" fmla="*/ 68299 w 5461419"/>
              <a:gd name="connsiteY241" fmla="*/ 3534857 h 5119826"/>
              <a:gd name="connsiteX242" fmla="*/ 64508 w 5461419"/>
              <a:gd name="connsiteY242" fmla="*/ 3534091 h 5119826"/>
              <a:gd name="connsiteX243" fmla="*/ 0 w 5461419"/>
              <a:gd name="connsiteY243" fmla="*/ 3436772 h 5119826"/>
              <a:gd name="connsiteX244" fmla="*/ 64508 w 5461419"/>
              <a:gd name="connsiteY244" fmla="*/ 3339452 h 5119826"/>
              <a:gd name="connsiteX245" fmla="*/ 68299 w 5461419"/>
              <a:gd name="connsiteY245" fmla="*/ 3338687 h 5119826"/>
              <a:gd name="connsiteX246" fmla="*/ 64508 w 5461419"/>
              <a:gd name="connsiteY246" fmla="*/ 3337921 h 5119826"/>
              <a:gd name="connsiteX247" fmla="*/ 0 w 5461419"/>
              <a:gd name="connsiteY247" fmla="*/ 3240601 h 5119826"/>
              <a:gd name="connsiteX248" fmla="*/ 64508 w 5461419"/>
              <a:gd name="connsiteY248" fmla="*/ 3143282 h 5119826"/>
              <a:gd name="connsiteX249" fmla="*/ 68299 w 5461419"/>
              <a:gd name="connsiteY249" fmla="*/ 3142516 h 5119826"/>
              <a:gd name="connsiteX250" fmla="*/ 64508 w 5461419"/>
              <a:gd name="connsiteY250" fmla="*/ 3141751 h 5119826"/>
              <a:gd name="connsiteX251" fmla="*/ 0 w 5461419"/>
              <a:gd name="connsiteY251" fmla="*/ 3044431 h 5119826"/>
              <a:gd name="connsiteX252" fmla="*/ 64508 w 5461419"/>
              <a:gd name="connsiteY252" fmla="*/ 2947111 h 5119826"/>
              <a:gd name="connsiteX253" fmla="*/ 68299 w 5461419"/>
              <a:gd name="connsiteY253" fmla="*/ 2946346 h 5119826"/>
              <a:gd name="connsiteX254" fmla="*/ 64508 w 5461419"/>
              <a:gd name="connsiteY254" fmla="*/ 2945580 h 5119826"/>
              <a:gd name="connsiteX255" fmla="*/ 0 w 5461419"/>
              <a:gd name="connsiteY255" fmla="*/ 2848260 h 5119826"/>
              <a:gd name="connsiteX256" fmla="*/ 64508 w 5461419"/>
              <a:gd name="connsiteY256" fmla="*/ 2750941 h 5119826"/>
              <a:gd name="connsiteX257" fmla="*/ 68299 w 5461419"/>
              <a:gd name="connsiteY257" fmla="*/ 2750175 h 5119826"/>
              <a:gd name="connsiteX258" fmla="*/ 64508 w 5461419"/>
              <a:gd name="connsiteY258" fmla="*/ 2749410 h 5119826"/>
              <a:gd name="connsiteX259" fmla="*/ 0 w 5461419"/>
              <a:gd name="connsiteY259" fmla="*/ 2652090 h 5119826"/>
              <a:gd name="connsiteX260" fmla="*/ 30935 w 5461419"/>
              <a:gd name="connsiteY260" fmla="*/ 2577405 h 5119826"/>
              <a:gd name="connsiteX261" fmla="*/ 62865 w 5461419"/>
              <a:gd name="connsiteY261" fmla="*/ 2555878 h 5119826"/>
              <a:gd name="connsiteX262" fmla="*/ 30935 w 5461419"/>
              <a:gd name="connsiteY262" fmla="*/ 2534350 h 5119826"/>
              <a:gd name="connsiteX263" fmla="*/ 0 w 5461419"/>
              <a:gd name="connsiteY263" fmla="*/ 2459665 h 5119826"/>
              <a:gd name="connsiteX264" fmla="*/ 64508 w 5461419"/>
              <a:gd name="connsiteY264" fmla="*/ 2362346 h 5119826"/>
              <a:gd name="connsiteX265" fmla="*/ 68299 w 5461419"/>
              <a:gd name="connsiteY265" fmla="*/ 2361580 h 5119826"/>
              <a:gd name="connsiteX266" fmla="*/ 64508 w 5461419"/>
              <a:gd name="connsiteY266" fmla="*/ 2360815 h 5119826"/>
              <a:gd name="connsiteX267" fmla="*/ 0 w 5461419"/>
              <a:gd name="connsiteY267" fmla="*/ 2263495 h 5119826"/>
              <a:gd name="connsiteX268" fmla="*/ 64508 w 5461419"/>
              <a:gd name="connsiteY268" fmla="*/ 2166175 h 5119826"/>
              <a:gd name="connsiteX269" fmla="*/ 68299 w 5461419"/>
              <a:gd name="connsiteY269" fmla="*/ 2165410 h 5119826"/>
              <a:gd name="connsiteX270" fmla="*/ 64508 w 5461419"/>
              <a:gd name="connsiteY270" fmla="*/ 2164644 h 5119826"/>
              <a:gd name="connsiteX271" fmla="*/ 0 w 5461419"/>
              <a:gd name="connsiteY271" fmla="*/ 2067324 h 5119826"/>
              <a:gd name="connsiteX272" fmla="*/ 64508 w 5461419"/>
              <a:gd name="connsiteY272" fmla="*/ 1970005 h 5119826"/>
              <a:gd name="connsiteX273" fmla="*/ 68299 w 5461419"/>
              <a:gd name="connsiteY273" fmla="*/ 1969239 h 5119826"/>
              <a:gd name="connsiteX274" fmla="*/ 64508 w 5461419"/>
              <a:gd name="connsiteY274" fmla="*/ 1968474 h 5119826"/>
              <a:gd name="connsiteX275" fmla="*/ 0 w 5461419"/>
              <a:gd name="connsiteY275" fmla="*/ 1871154 h 5119826"/>
              <a:gd name="connsiteX276" fmla="*/ 64508 w 5461419"/>
              <a:gd name="connsiteY276" fmla="*/ 1773834 h 5119826"/>
              <a:gd name="connsiteX277" fmla="*/ 68299 w 5461419"/>
              <a:gd name="connsiteY277" fmla="*/ 1773069 h 5119826"/>
              <a:gd name="connsiteX278" fmla="*/ 64508 w 5461419"/>
              <a:gd name="connsiteY278" fmla="*/ 1772303 h 5119826"/>
              <a:gd name="connsiteX279" fmla="*/ 0 w 5461419"/>
              <a:gd name="connsiteY279" fmla="*/ 1674983 h 5119826"/>
              <a:gd name="connsiteX280" fmla="*/ 64508 w 5461419"/>
              <a:gd name="connsiteY280" fmla="*/ 1577664 h 5119826"/>
              <a:gd name="connsiteX281" fmla="*/ 68299 w 5461419"/>
              <a:gd name="connsiteY281" fmla="*/ 1576898 h 5119826"/>
              <a:gd name="connsiteX282" fmla="*/ 64508 w 5461419"/>
              <a:gd name="connsiteY282" fmla="*/ 1576133 h 5119826"/>
              <a:gd name="connsiteX283" fmla="*/ 0 w 5461419"/>
              <a:gd name="connsiteY283" fmla="*/ 1478813 h 5119826"/>
              <a:gd name="connsiteX284" fmla="*/ 64508 w 5461419"/>
              <a:gd name="connsiteY284" fmla="*/ 1381493 h 5119826"/>
              <a:gd name="connsiteX285" fmla="*/ 68299 w 5461419"/>
              <a:gd name="connsiteY285" fmla="*/ 1380728 h 5119826"/>
              <a:gd name="connsiteX286" fmla="*/ 64508 w 5461419"/>
              <a:gd name="connsiteY286" fmla="*/ 1379962 h 5119826"/>
              <a:gd name="connsiteX287" fmla="*/ 0 w 5461419"/>
              <a:gd name="connsiteY287" fmla="*/ 1282642 h 5119826"/>
              <a:gd name="connsiteX288" fmla="*/ 64508 w 5461419"/>
              <a:gd name="connsiteY288" fmla="*/ 1185323 h 5119826"/>
              <a:gd name="connsiteX289" fmla="*/ 68299 w 5461419"/>
              <a:gd name="connsiteY289" fmla="*/ 1184558 h 5119826"/>
              <a:gd name="connsiteX290" fmla="*/ 64508 w 5461419"/>
              <a:gd name="connsiteY290" fmla="*/ 1183792 h 5119826"/>
              <a:gd name="connsiteX291" fmla="*/ 0 w 5461419"/>
              <a:gd name="connsiteY291" fmla="*/ 1086473 h 5119826"/>
              <a:gd name="connsiteX292" fmla="*/ 64508 w 5461419"/>
              <a:gd name="connsiteY292" fmla="*/ 989153 h 5119826"/>
              <a:gd name="connsiteX293" fmla="*/ 68299 w 5461419"/>
              <a:gd name="connsiteY293" fmla="*/ 988387 h 5119826"/>
              <a:gd name="connsiteX294" fmla="*/ 64508 w 5461419"/>
              <a:gd name="connsiteY294" fmla="*/ 987622 h 5119826"/>
              <a:gd name="connsiteX295" fmla="*/ 0 w 5461419"/>
              <a:gd name="connsiteY295" fmla="*/ 890302 h 5119826"/>
              <a:gd name="connsiteX296" fmla="*/ 64508 w 5461419"/>
              <a:gd name="connsiteY296" fmla="*/ 792983 h 5119826"/>
              <a:gd name="connsiteX297" fmla="*/ 68299 w 5461419"/>
              <a:gd name="connsiteY297" fmla="*/ 792217 h 5119826"/>
              <a:gd name="connsiteX298" fmla="*/ 64508 w 5461419"/>
              <a:gd name="connsiteY298" fmla="*/ 791452 h 5119826"/>
              <a:gd name="connsiteX299" fmla="*/ 0 w 5461419"/>
              <a:gd name="connsiteY299" fmla="*/ 694132 h 5119826"/>
              <a:gd name="connsiteX300" fmla="*/ 64508 w 5461419"/>
              <a:gd name="connsiteY300" fmla="*/ 596812 h 5119826"/>
              <a:gd name="connsiteX301" fmla="*/ 68299 w 5461419"/>
              <a:gd name="connsiteY301" fmla="*/ 596047 h 5119826"/>
              <a:gd name="connsiteX302" fmla="*/ 64508 w 5461419"/>
              <a:gd name="connsiteY302" fmla="*/ 595281 h 5119826"/>
              <a:gd name="connsiteX303" fmla="*/ 0 w 5461419"/>
              <a:gd name="connsiteY303" fmla="*/ 497962 h 5119826"/>
              <a:gd name="connsiteX304" fmla="*/ 64508 w 5461419"/>
              <a:gd name="connsiteY304" fmla="*/ 400642 h 5119826"/>
              <a:gd name="connsiteX305" fmla="*/ 68299 w 5461419"/>
              <a:gd name="connsiteY305" fmla="*/ 399876 h 5119826"/>
              <a:gd name="connsiteX306" fmla="*/ 64508 w 5461419"/>
              <a:gd name="connsiteY306" fmla="*/ 399111 h 5119826"/>
              <a:gd name="connsiteX307" fmla="*/ 0 w 5461419"/>
              <a:gd name="connsiteY307" fmla="*/ 301791 h 5119826"/>
              <a:gd name="connsiteX308" fmla="*/ 64508 w 5461419"/>
              <a:gd name="connsiteY308" fmla="*/ 204471 h 5119826"/>
              <a:gd name="connsiteX309" fmla="*/ 68299 w 5461419"/>
              <a:gd name="connsiteY309" fmla="*/ 203706 h 5119826"/>
              <a:gd name="connsiteX310" fmla="*/ 64508 w 5461419"/>
              <a:gd name="connsiteY310" fmla="*/ 202940 h 5119826"/>
              <a:gd name="connsiteX311" fmla="*/ 0 w 5461419"/>
              <a:gd name="connsiteY311" fmla="*/ 105620 h 5119826"/>
              <a:gd name="connsiteX312" fmla="*/ 105620 w 5461419"/>
              <a:gd name="connsiteY312" fmla="*/ 1 h 5119826"/>
              <a:gd name="connsiteX313" fmla="*/ 180305 w 5461419"/>
              <a:gd name="connsiteY313" fmla="*/ 30936 h 5119826"/>
              <a:gd name="connsiteX314" fmla="*/ 197061 w 5461419"/>
              <a:gd name="connsiteY314" fmla="*/ 55789 h 5119826"/>
              <a:gd name="connsiteX315" fmla="*/ 213816 w 5461419"/>
              <a:gd name="connsiteY315" fmla="*/ 30936 h 5119826"/>
              <a:gd name="connsiteX316" fmla="*/ 288501 w 5461419"/>
              <a:gd name="connsiteY316" fmla="*/ 1 h 5119826"/>
              <a:gd name="connsiteX317" fmla="*/ 385820 w 5461419"/>
              <a:gd name="connsiteY317" fmla="*/ 64509 h 5119826"/>
              <a:gd name="connsiteX318" fmla="*/ 386586 w 5461419"/>
              <a:gd name="connsiteY318" fmla="*/ 68301 h 5119826"/>
              <a:gd name="connsiteX319" fmla="*/ 387351 w 5461419"/>
              <a:gd name="connsiteY319" fmla="*/ 64509 h 5119826"/>
              <a:gd name="connsiteX320" fmla="*/ 484671 w 5461419"/>
              <a:gd name="connsiteY320" fmla="*/ 1 h 5119826"/>
              <a:gd name="connsiteX321" fmla="*/ 581991 w 5461419"/>
              <a:gd name="connsiteY321" fmla="*/ 64509 h 5119826"/>
              <a:gd name="connsiteX322" fmla="*/ 582756 w 5461419"/>
              <a:gd name="connsiteY322" fmla="*/ 68301 h 5119826"/>
              <a:gd name="connsiteX323" fmla="*/ 583522 w 5461419"/>
              <a:gd name="connsiteY323" fmla="*/ 64509 h 5119826"/>
              <a:gd name="connsiteX324" fmla="*/ 680842 w 5461419"/>
              <a:gd name="connsiteY324" fmla="*/ 1 h 5119826"/>
              <a:gd name="connsiteX325" fmla="*/ 778161 w 5461419"/>
              <a:gd name="connsiteY325" fmla="*/ 64509 h 5119826"/>
              <a:gd name="connsiteX326" fmla="*/ 778927 w 5461419"/>
              <a:gd name="connsiteY326" fmla="*/ 68301 h 5119826"/>
              <a:gd name="connsiteX327" fmla="*/ 779692 w 5461419"/>
              <a:gd name="connsiteY327" fmla="*/ 64509 h 5119826"/>
              <a:gd name="connsiteX328" fmla="*/ 877012 w 5461419"/>
              <a:gd name="connsiteY328" fmla="*/ 1 h 5119826"/>
              <a:gd name="connsiteX329" fmla="*/ 974332 w 5461419"/>
              <a:gd name="connsiteY329" fmla="*/ 64509 h 5119826"/>
              <a:gd name="connsiteX330" fmla="*/ 975097 w 5461419"/>
              <a:gd name="connsiteY330" fmla="*/ 68301 h 5119826"/>
              <a:gd name="connsiteX331" fmla="*/ 975863 w 5461419"/>
              <a:gd name="connsiteY331" fmla="*/ 64509 h 5119826"/>
              <a:gd name="connsiteX332" fmla="*/ 1073182 w 5461419"/>
              <a:gd name="connsiteY332" fmla="*/ 1 h 5119826"/>
              <a:gd name="connsiteX333" fmla="*/ 1170502 w 5461419"/>
              <a:gd name="connsiteY333" fmla="*/ 64509 h 5119826"/>
              <a:gd name="connsiteX334" fmla="*/ 1171268 w 5461419"/>
              <a:gd name="connsiteY334" fmla="*/ 68301 h 5119826"/>
              <a:gd name="connsiteX335" fmla="*/ 1172033 w 5461419"/>
              <a:gd name="connsiteY335" fmla="*/ 64509 h 5119826"/>
              <a:gd name="connsiteX336" fmla="*/ 1269353 w 5461419"/>
              <a:gd name="connsiteY336" fmla="*/ 1 h 5119826"/>
              <a:gd name="connsiteX337" fmla="*/ 1366673 w 5461419"/>
              <a:gd name="connsiteY337" fmla="*/ 64509 h 5119826"/>
              <a:gd name="connsiteX338" fmla="*/ 1367438 w 5461419"/>
              <a:gd name="connsiteY338" fmla="*/ 68301 h 5119826"/>
              <a:gd name="connsiteX339" fmla="*/ 1368204 w 5461419"/>
              <a:gd name="connsiteY339" fmla="*/ 64509 h 5119826"/>
              <a:gd name="connsiteX340" fmla="*/ 1465523 w 5461419"/>
              <a:gd name="connsiteY340" fmla="*/ 1 h 5119826"/>
              <a:gd name="connsiteX341" fmla="*/ 1562843 w 5461419"/>
              <a:gd name="connsiteY341" fmla="*/ 64509 h 5119826"/>
              <a:gd name="connsiteX342" fmla="*/ 1563609 w 5461419"/>
              <a:gd name="connsiteY342" fmla="*/ 68300 h 5119826"/>
              <a:gd name="connsiteX343" fmla="*/ 1564374 w 5461419"/>
              <a:gd name="connsiteY343" fmla="*/ 64509 h 5119826"/>
              <a:gd name="connsiteX344" fmla="*/ 1661694 w 5461419"/>
              <a:gd name="connsiteY344" fmla="*/ 1 h 5119826"/>
              <a:gd name="connsiteX345" fmla="*/ 1759014 w 5461419"/>
              <a:gd name="connsiteY345" fmla="*/ 64509 h 5119826"/>
              <a:gd name="connsiteX346" fmla="*/ 1759779 w 5461419"/>
              <a:gd name="connsiteY346" fmla="*/ 68301 h 5119826"/>
              <a:gd name="connsiteX347" fmla="*/ 1760545 w 5461419"/>
              <a:gd name="connsiteY347" fmla="*/ 64509 h 5119826"/>
              <a:gd name="connsiteX348" fmla="*/ 1857864 w 5461419"/>
              <a:gd name="connsiteY348" fmla="*/ 1 h 5119826"/>
              <a:gd name="connsiteX349" fmla="*/ 1955184 w 5461419"/>
              <a:gd name="connsiteY349" fmla="*/ 64509 h 5119826"/>
              <a:gd name="connsiteX350" fmla="*/ 1955949 w 5461419"/>
              <a:gd name="connsiteY350" fmla="*/ 68301 h 5119826"/>
              <a:gd name="connsiteX351" fmla="*/ 1956715 w 5461419"/>
              <a:gd name="connsiteY351" fmla="*/ 64509 h 5119826"/>
              <a:gd name="connsiteX352" fmla="*/ 2054034 w 5461419"/>
              <a:gd name="connsiteY352" fmla="*/ 1 h 5119826"/>
              <a:gd name="connsiteX353" fmla="*/ 2151354 w 5461419"/>
              <a:gd name="connsiteY353" fmla="*/ 64509 h 5119826"/>
              <a:gd name="connsiteX354" fmla="*/ 2152120 w 5461419"/>
              <a:gd name="connsiteY354" fmla="*/ 68301 h 5119826"/>
              <a:gd name="connsiteX355" fmla="*/ 2152885 w 5461419"/>
              <a:gd name="connsiteY355" fmla="*/ 64509 h 5119826"/>
              <a:gd name="connsiteX356" fmla="*/ 2250205 w 5461419"/>
              <a:gd name="connsiteY356" fmla="*/ 1 h 5119826"/>
              <a:gd name="connsiteX357" fmla="*/ 2347525 w 5461419"/>
              <a:gd name="connsiteY357" fmla="*/ 64509 h 5119826"/>
              <a:gd name="connsiteX358" fmla="*/ 2348290 w 5461419"/>
              <a:gd name="connsiteY358" fmla="*/ 68301 h 5119826"/>
              <a:gd name="connsiteX359" fmla="*/ 2349056 w 5461419"/>
              <a:gd name="connsiteY359" fmla="*/ 64509 h 5119826"/>
              <a:gd name="connsiteX360" fmla="*/ 2446375 w 5461419"/>
              <a:gd name="connsiteY360" fmla="*/ 1 h 5119826"/>
              <a:gd name="connsiteX361" fmla="*/ 2543695 w 5461419"/>
              <a:gd name="connsiteY361" fmla="*/ 64509 h 5119826"/>
              <a:gd name="connsiteX362" fmla="*/ 2544461 w 5461419"/>
              <a:gd name="connsiteY362" fmla="*/ 68301 h 5119826"/>
              <a:gd name="connsiteX363" fmla="*/ 2545226 w 5461419"/>
              <a:gd name="connsiteY363" fmla="*/ 64509 h 5119826"/>
              <a:gd name="connsiteX364" fmla="*/ 2642546 w 5461419"/>
              <a:gd name="connsiteY364" fmla="*/ 1 h 5119826"/>
              <a:gd name="connsiteX365" fmla="*/ 2717230 w 5461419"/>
              <a:gd name="connsiteY365" fmla="*/ 30936 h 5119826"/>
              <a:gd name="connsiteX366" fmla="*/ 2730444 w 5461419"/>
              <a:gd name="connsiteY366" fmla="*/ 50535 h 5119826"/>
              <a:gd name="connsiteX367" fmla="*/ 2743658 w 5461419"/>
              <a:gd name="connsiteY367" fmla="*/ 30936 h 5119826"/>
              <a:gd name="connsiteX368" fmla="*/ 2818343 w 5461419"/>
              <a:gd name="connsiteY368" fmla="*/ 1 h 5119826"/>
              <a:gd name="connsiteX369" fmla="*/ 2915662 w 5461419"/>
              <a:gd name="connsiteY369" fmla="*/ 64509 h 5119826"/>
              <a:gd name="connsiteX370" fmla="*/ 2916428 w 5461419"/>
              <a:gd name="connsiteY370" fmla="*/ 68301 h 5119826"/>
              <a:gd name="connsiteX371" fmla="*/ 2917193 w 5461419"/>
              <a:gd name="connsiteY371" fmla="*/ 64509 h 5119826"/>
              <a:gd name="connsiteX372" fmla="*/ 3014513 w 5461419"/>
              <a:gd name="connsiteY372" fmla="*/ 1 h 5119826"/>
              <a:gd name="connsiteX373" fmla="*/ 3111833 w 5461419"/>
              <a:gd name="connsiteY373" fmla="*/ 64509 h 5119826"/>
              <a:gd name="connsiteX374" fmla="*/ 3112598 w 5461419"/>
              <a:gd name="connsiteY374" fmla="*/ 68301 h 5119826"/>
              <a:gd name="connsiteX375" fmla="*/ 3113364 w 5461419"/>
              <a:gd name="connsiteY375" fmla="*/ 64509 h 5119826"/>
              <a:gd name="connsiteX376" fmla="*/ 3210684 w 5461419"/>
              <a:gd name="connsiteY376" fmla="*/ 1 h 5119826"/>
              <a:gd name="connsiteX377" fmla="*/ 3308003 w 5461419"/>
              <a:gd name="connsiteY377" fmla="*/ 64509 h 5119826"/>
              <a:gd name="connsiteX378" fmla="*/ 3308769 w 5461419"/>
              <a:gd name="connsiteY378" fmla="*/ 68301 h 5119826"/>
              <a:gd name="connsiteX379" fmla="*/ 3309534 w 5461419"/>
              <a:gd name="connsiteY379" fmla="*/ 64509 h 5119826"/>
              <a:gd name="connsiteX380" fmla="*/ 3406854 w 5461419"/>
              <a:gd name="connsiteY380" fmla="*/ 1 h 5119826"/>
              <a:gd name="connsiteX381" fmla="*/ 3504174 w 5461419"/>
              <a:gd name="connsiteY381" fmla="*/ 64509 h 5119826"/>
              <a:gd name="connsiteX382" fmla="*/ 3504939 w 5461419"/>
              <a:gd name="connsiteY382" fmla="*/ 68301 h 5119826"/>
              <a:gd name="connsiteX383" fmla="*/ 3505705 w 5461419"/>
              <a:gd name="connsiteY383" fmla="*/ 64509 h 5119826"/>
              <a:gd name="connsiteX384" fmla="*/ 3603024 w 5461419"/>
              <a:gd name="connsiteY384" fmla="*/ 1 h 5119826"/>
              <a:gd name="connsiteX385" fmla="*/ 3700344 w 5461419"/>
              <a:gd name="connsiteY385" fmla="*/ 64509 h 5119826"/>
              <a:gd name="connsiteX386" fmla="*/ 3701110 w 5461419"/>
              <a:gd name="connsiteY386" fmla="*/ 68301 h 5119826"/>
              <a:gd name="connsiteX387" fmla="*/ 3701875 w 5461419"/>
              <a:gd name="connsiteY387" fmla="*/ 64509 h 5119826"/>
              <a:gd name="connsiteX388" fmla="*/ 3799195 w 5461419"/>
              <a:gd name="connsiteY388" fmla="*/ 1 h 5119826"/>
              <a:gd name="connsiteX389" fmla="*/ 3896515 w 5461419"/>
              <a:gd name="connsiteY389" fmla="*/ 64509 h 5119826"/>
              <a:gd name="connsiteX390" fmla="*/ 3897280 w 5461419"/>
              <a:gd name="connsiteY390" fmla="*/ 68301 h 5119826"/>
              <a:gd name="connsiteX391" fmla="*/ 3898046 w 5461419"/>
              <a:gd name="connsiteY391" fmla="*/ 64509 h 5119826"/>
              <a:gd name="connsiteX392" fmla="*/ 3995365 w 5461419"/>
              <a:gd name="connsiteY392" fmla="*/ 1 h 5119826"/>
              <a:gd name="connsiteX393" fmla="*/ 4092685 w 5461419"/>
              <a:gd name="connsiteY393" fmla="*/ 64509 h 5119826"/>
              <a:gd name="connsiteX394" fmla="*/ 4093451 w 5461419"/>
              <a:gd name="connsiteY394" fmla="*/ 68300 h 5119826"/>
              <a:gd name="connsiteX395" fmla="*/ 4094216 w 5461419"/>
              <a:gd name="connsiteY395" fmla="*/ 64509 h 5119826"/>
              <a:gd name="connsiteX396" fmla="*/ 4191536 w 5461419"/>
              <a:gd name="connsiteY396" fmla="*/ 1 h 5119826"/>
              <a:gd name="connsiteX397" fmla="*/ 4288856 w 5461419"/>
              <a:gd name="connsiteY397" fmla="*/ 64509 h 5119826"/>
              <a:gd name="connsiteX398" fmla="*/ 4289621 w 5461419"/>
              <a:gd name="connsiteY398" fmla="*/ 68301 h 5119826"/>
              <a:gd name="connsiteX399" fmla="*/ 4290387 w 5461419"/>
              <a:gd name="connsiteY399" fmla="*/ 64509 h 5119826"/>
              <a:gd name="connsiteX400" fmla="*/ 4387706 w 5461419"/>
              <a:gd name="connsiteY400" fmla="*/ 1 h 5119826"/>
              <a:gd name="connsiteX401" fmla="*/ 4485026 w 5461419"/>
              <a:gd name="connsiteY401" fmla="*/ 64509 h 5119826"/>
              <a:gd name="connsiteX402" fmla="*/ 4485791 w 5461419"/>
              <a:gd name="connsiteY402" fmla="*/ 68301 h 5119826"/>
              <a:gd name="connsiteX403" fmla="*/ 4486557 w 5461419"/>
              <a:gd name="connsiteY403" fmla="*/ 64509 h 5119826"/>
              <a:gd name="connsiteX404" fmla="*/ 4583876 w 5461419"/>
              <a:gd name="connsiteY404" fmla="*/ 1 h 5119826"/>
              <a:gd name="connsiteX405" fmla="*/ 4681196 w 5461419"/>
              <a:gd name="connsiteY405" fmla="*/ 64509 h 5119826"/>
              <a:gd name="connsiteX406" fmla="*/ 4681962 w 5461419"/>
              <a:gd name="connsiteY406" fmla="*/ 68301 h 5119826"/>
              <a:gd name="connsiteX407" fmla="*/ 4682727 w 5461419"/>
              <a:gd name="connsiteY407" fmla="*/ 64509 h 5119826"/>
              <a:gd name="connsiteX408" fmla="*/ 4780047 w 5461419"/>
              <a:gd name="connsiteY408" fmla="*/ 1 h 5119826"/>
              <a:gd name="connsiteX409" fmla="*/ 4877367 w 5461419"/>
              <a:gd name="connsiteY409" fmla="*/ 64509 h 5119826"/>
              <a:gd name="connsiteX410" fmla="*/ 4878132 w 5461419"/>
              <a:gd name="connsiteY410" fmla="*/ 68301 h 5119826"/>
              <a:gd name="connsiteX411" fmla="*/ 4878898 w 5461419"/>
              <a:gd name="connsiteY411" fmla="*/ 64509 h 5119826"/>
              <a:gd name="connsiteX412" fmla="*/ 4976217 w 5461419"/>
              <a:gd name="connsiteY412" fmla="*/ 1 h 5119826"/>
              <a:gd name="connsiteX413" fmla="*/ 5073537 w 5461419"/>
              <a:gd name="connsiteY413" fmla="*/ 64509 h 5119826"/>
              <a:gd name="connsiteX414" fmla="*/ 5074303 w 5461419"/>
              <a:gd name="connsiteY414" fmla="*/ 68301 h 5119826"/>
              <a:gd name="connsiteX415" fmla="*/ 5075068 w 5461419"/>
              <a:gd name="connsiteY415" fmla="*/ 64509 h 5119826"/>
              <a:gd name="connsiteX416" fmla="*/ 5172388 w 5461419"/>
              <a:gd name="connsiteY416" fmla="*/ 1 h 5119826"/>
              <a:gd name="connsiteX417" fmla="*/ 5247072 w 5461419"/>
              <a:gd name="connsiteY417" fmla="*/ 30936 h 5119826"/>
              <a:gd name="connsiteX418" fmla="*/ 5264093 w 5461419"/>
              <a:gd name="connsiteY418" fmla="*/ 56182 h 5119826"/>
              <a:gd name="connsiteX419" fmla="*/ 5281115 w 5461419"/>
              <a:gd name="connsiteY419" fmla="*/ 30936 h 5119826"/>
              <a:gd name="connsiteX420" fmla="*/ 5355799 w 5461419"/>
              <a:gd name="connsiteY420" fmla="*/ 0 h 51198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</a:cxnLst>
            <a:rect l="l" t="t" r="r" b="b"/>
            <a:pathLst>
              <a:path w="5461419" h="5119826">
                <a:moveTo>
                  <a:pt x="5355799" y="0"/>
                </a:moveTo>
                <a:cubicBezTo>
                  <a:pt x="5414132" y="0"/>
                  <a:pt x="5461419" y="47288"/>
                  <a:pt x="5461419" y="105620"/>
                </a:cubicBezTo>
                <a:cubicBezTo>
                  <a:pt x="5461419" y="149369"/>
                  <a:pt x="5434820" y="186906"/>
                  <a:pt x="5396911" y="202940"/>
                </a:cubicBezTo>
                <a:lnTo>
                  <a:pt x="5393120" y="203705"/>
                </a:lnTo>
                <a:lnTo>
                  <a:pt x="5396911" y="204471"/>
                </a:lnTo>
                <a:cubicBezTo>
                  <a:pt x="5434820" y="220505"/>
                  <a:pt x="5461419" y="258041"/>
                  <a:pt x="5461419" y="301791"/>
                </a:cubicBezTo>
                <a:cubicBezTo>
                  <a:pt x="5461419" y="345540"/>
                  <a:pt x="5434820" y="383076"/>
                  <a:pt x="5396911" y="399111"/>
                </a:cubicBezTo>
                <a:lnTo>
                  <a:pt x="5393120" y="399876"/>
                </a:lnTo>
                <a:lnTo>
                  <a:pt x="5396911" y="400641"/>
                </a:lnTo>
                <a:cubicBezTo>
                  <a:pt x="5434820" y="416675"/>
                  <a:pt x="5461419" y="454212"/>
                  <a:pt x="5461419" y="497961"/>
                </a:cubicBezTo>
                <a:cubicBezTo>
                  <a:pt x="5461419" y="541710"/>
                  <a:pt x="5434820" y="579247"/>
                  <a:pt x="5396911" y="595281"/>
                </a:cubicBezTo>
                <a:lnTo>
                  <a:pt x="5393120" y="596046"/>
                </a:lnTo>
                <a:lnTo>
                  <a:pt x="5396911" y="596812"/>
                </a:lnTo>
                <a:cubicBezTo>
                  <a:pt x="5434820" y="612846"/>
                  <a:pt x="5461419" y="650382"/>
                  <a:pt x="5461419" y="694132"/>
                </a:cubicBezTo>
                <a:cubicBezTo>
                  <a:pt x="5461419" y="737881"/>
                  <a:pt x="5434820" y="775417"/>
                  <a:pt x="5396911" y="791451"/>
                </a:cubicBezTo>
                <a:lnTo>
                  <a:pt x="5393120" y="792217"/>
                </a:lnTo>
                <a:lnTo>
                  <a:pt x="5396911" y="792982"/>
                </a:lnTo>
                <a:cubicBezTo>
                  <a:pt x="5434820" y="809016"/>
                  <a:pt x="5461419" y="846553"/>
                  <a:pt x="5461419" y="890302"/>
                </a:cubicBezTo>
                <a:cubicBezTo>
                  <a:pt x="5461419" y="934051"/>
                  <a:pt x="5434820" y="971587"/>
                  <a:pt x="5396911" y="987621"/>
                </a:cubicBezTo>
                <a:lnTo>
                  <a:pt x="5393120" y="988387"/>
                </a:lnTo>
                <a:lnTo>
                  <a:pt x="5396911" y="989152"/>
                </a:lnTo>
                <a:cubicBezTo>
                  <a:pt x="5434820" y="1005187"/>
                  <a:pt x="5461419" y="1042723"/>
                  <a:pt x="5461419" y="1086472"/>
                </a:cubicBezTo>
                <a:cubicBezTo>
                  <a:pt x="5461419" y="1130221"/>
                  <a:pt x="5434820" y="1167758"/>
                  <a:pt x="5396911" y="1183792"/>
                </a:cubicBezTo>
                <a:lnTo>
                  <a:pt x="5393120" y="1184557"/>
                </a:lnTo>
                <a:lnTo>
                  <a:pt x="5396911" y="1185323"/>
                </a:lnTo>
                <a:cubicBezTo>
                  <a:pt x="5434820" y="1201357"/>
                  <a:pt x="5461419" y="1238894"/>
                  <a:pt x="5461419" y="1282642"/>
                </a:cubicBezTo>
                <a:cubicBezTo>
                  <a:pt x="5461419" y="1326391"/>
                  <a:pt x="5434820" y="1363928"/>
                  <a:pt x="5396911" y="1379962"/>
                </a:cubicBezTo>
                <a:lnTo>
                  <a:pt x="5393120" y="1380728"/>
                </a:lnTo>
                <a:lnTo>
                  <a:pt x="5396911" y="1381493"/>
                </a:lnTo>
                <a:cubicBezTo>
                  <a:pt x="5434820" y="1397527"/>
                  <a:pt x="5461419" y="1435064"/>
                  <a:pt x="5461419" y="1478813"/>
                </a:cubicBezTo>
                <a:cubicBezTo>
                  <a:pt x="5461419" y="1522562"/>
                  <a:pt x="5434820" y="1560099"/>
                  <a:pt x="5396911" y="1576133"/>
                </a:cubicBezTo>
                <a:lnTo>
                  <a:pt x="5393120" y="1576898"/>
                </a:lnTo>
                <a:lnTo>
                  <a:pt x="5396911" y="1577664"/>
                </a:lnTo>
                <a:cubicBezTo>
                  <a:pt x="5434820" y="1593698"/>
                  <a:pt x="5461419" y="1631234"/>
                  <a:pt x="5461419" y="1674983"/>
                </a:cubicBezTo>
                <a:cubicBezTo>
                  <a:pt x="5461419" y="1718732"/>
                  <a:pt x="5434820" y="1756269"/>
                  <a:pt x="5396911" y="1772303"/>
                </a:cubicBezTo>
                <a:lnTo>
                  <a:pt x="5393120" y="1773069"/>
                </a:lnTo>
                <a:lnTo>
                  <a:pt x="5396911" y="1773834"/>
                </a:lnTo>
                <a:cubicBezTo>
                  <a:pt x="5434820" y="1789868"/>
                  <a:pt x="5461419" y="1827404"/>
                  <a:pt x="5461419" y="1871154"/>
                </a:cubicBezTo>
                <a:cubicBezTo>
                  <a:pt x="5461419" y="1914903"/>
                  <a:pt x="5434820" y="1952440"/>
                  <a:pt x="5396911" y="1968474"/>
                </a:cubicBezTo>
                <a:lnTo>
                  <a:pt x="5393120" y="1969239"/>
                </a:lnTo>
                <a:lnTo>
                  <a:pt x="5396911" y="1970005"/>
                </a:lnTo>
                <a:cubicBezTo>
                  <a:pt x="5434820" y="1986039"/>
                  <a:pt x="5461419" y="2023575"/>
                  <a:pt x="5461419" y="2067324"/>
                </a:cubicBezTo>
                <a:cubicBezTo>
                  <a:pt x="5461419" y="2111073"/>
                  <a:pt x="5434820" y="2148610"/>
                  <a:pt x="5396911" y="2164644"/>
                </a:cubicBezTo>
                <a:lnTo>
                  <a:pt x="5393120" y="2165410"/>
                </a:lnTo>
                <a:lnTo>
                  <a:pt x="5396911" y="2166175"/>
                </a:lnTo>
                <a:cubicBezTo>
                  <a:pt x="5434820" y="2182209"/>
                  <a:pt x="5461419" y="2219745"/>
                  <a:pt x="5461419" y="2263495"/>
                </a:cubicBezTo>
                <a:cubicBezTo>
                  <a:pt x="5461419" y="2307244"/>
                  <a:pt x="5434820" y="2344780"/>
                  <a:pt x="5396911" y="2360815"/>
                </a:cubicBezTo>
                <a:lnTo>
                  <a:pt x="5393120" y="2361580"/>
                </a:lnTo>
                <a:lnTo>
                  <a:pt x="5396911" y="2362346"/>
                </a:lnTo>
                <a:cubicBezTo>
                  <a:pt x="5434820" y="2378380"/>
                  <a:pt x="5461419" y="2415916"/>
                  <a:pt x="5461419" y="2459665"/>
                </a:cubicBezTo>
                <a:cubicBezTo>
                  <a:pt x="5461419" y="2488831"/>
                  <a:pt x="5449597" y="2515236"/>
                  <a:pt x="5430484" y="2534350"/>
                </a:cubicBezTo>
                <a:lnTo>
                  <a:pt x="5398554" y="2555878"/>
                </a:lnTo>
                <a:lnTo>
                  <a:pt x="5430484" y="2577405"/>
                </a:lnTo>
                <a:cubicBezTo>
                  <a:pt x="5449597" y="2596519"/>
                  <a:pt x="5461419" y="2622924"/>
                  <a:pt x="5461419" y="2652090"/>
                </a:cubicBezTo>
                <a:cubicBezTo>
                  <a:pt x="5461419" y="2695839"/>
                  <a:pt x="5434820" y="2733376"/>
                  <a:pt x="5396911" y="2749410"/>
                </a:cubicBezTo>
                <a:lnTo>
                  <a:pt x="5393120" y="2750175"/>
                </a:lnTo>
                <a:lnTo>
                  <a:pt x="5396911" y="2750941"/>
                </a:lnTo>
                <a:cubicBezTo>
                  <a:pt x="5434820" y="2766975"/>
                  <a:pt x="5461419" y="2804511"/>
                  <a:pt x="5461419" y="2848260"/>
                </a:cubicBezTo>
                <a:cubicBezTo>
                  <a:pt x="5461419" y="2892009"/>
                  <a:pt x="5434820" y="2929546"/>
                  <a:pt x="5396911" y="2945580"/>
                </a:cubicBezTo>
                <a:lnTo>
                  <a:pt x="5393120" y="2946346"/>
                </a:lnTo>
                <a:lnTo>
                  <a:pt x="5396911" y="2947111"/>
                </a:lnTo>
                <a:cubicBezTo>
                  <a:pt x="5434820" y="2963145"/>
                  <a:pt x="5461419" y="3000682"/>
                  <a:pt x="5461419" y="3044431"/>
                </a:cubicBezTo>
                <a:cubicBezTo>
                  <a:pt x="5461419" y="3088180"/>
                  <a:pt x="5434820" y="3125717"/>
                  <a:pt x="5396911" y="3141751"/>
                </a:cubicBezTo>
                <a:lnTo>
                  <a:pt x="5393120" y="3142516"/>
                </a:lnTo>
                <a:lnTo>
                  <a:pt x="5396911" y="3143282"/>
                </a:lnTo>
                <a:cubicBezTo>
                  <a:pt x="5434820" y="3159316"/>
                  <a:pt x="5461419" y="3196852"/>
                  <a:pt x="5461419" y="3240601"/>
                </a:cubicBezTo>
                <a:cubicBezTo>
                  <a:pt x="5461419" y="3284350"/>
                  <a:pt x="5434820" y="3321887"/>
                  <a:pt x="5396911" y="3337921"/>
                </a:cubicBezTo>
                <a:lnTo>
                  <a:pt x="5393120" y="3338687"/>
                </a:lnTo>
                <a:lnTo>
                  <a:pt x="5396911" y="3339452"/>
                </a:lnTo>
                <a:cubicBezTo>
                  <a:pt x="5434820" y="3355486"/>
                  <a:pt x="5461419" y="3393023"/>
                  <a:pt x="5461419" y="3436772"/>
                </a:cubicBezTo>
                <a:cubicBezTo>
                  <a:pt x="5461419" y="3480521"/>
                  <a:pt x="5434820" y="3518057"/>
                  <a:pt x="5396911" y="3534091"/>
                </a:cubicBezTo>
                <a:lnTo>
                  <a:pt x="5393120" y="3534857"/>
                </a:lnTo>
                <a:lnTo>
                  <a:pt x="5396911" y="3535622"/>
                </a:lnTo>
                <a:cubicBezTo>
                  <a:pt x="5434820" y="3551656"/>
                  <a:pt x="5461419" y="3589193"/>
                  <a:pt x="5461419" y="3632942"/>
                </a:cubicBezTo>
                <a:cubicBezTo>
                  <a:pt x="5461419" y="3676691"/>
                  <a:pt x="5434820" y="3714228"/>
                  <a:pt x="5396911" y="3730262"/>
                </a:cubicBezTo>
                <a:lnTo>
                  <a:pt x="5393120" y="3731027"/>
                </a:lnTo>
                <a:lnTo>
                  <a:pt x="5396911" y="3731793"/>
                </a:lnTo>
                <a:cubicBezTo>
                  <a:pt x="5434820" y="3747827"/>
                  <a:pt x="5461419" y="3785363"/>
                  <a:pt x="5461419" y="3829112"/>
                </a:cubicBezTo>
                <a:cubicBezTo>
                  <a:pt x="5461419" y="3872861"/>
                  <a:pt x="5434820" y="3910398"/>
                  <a:pt x="5396911" y="3926432"/>
                </a:cubicBezTo>
                <a:lnTo>
                  <a:pt x="5393120" y="3927198"/>
                </a:lnTo>
                <a:lnTo>
                  <a:pt x="5396911" y="3927963"/>
                </a:lnTo>
                <a:cubicBezTo>
                  <a:pt x="5434820" y="3943997"/>
                  <a:pt x="5461419" y="3981534"/>
                  <a:pt x="5461419" y="4025283"/>
                </a:cubicBezTo>
                <a:cubicBezTo>
                  <a:pt x="5461419" y="4069032"/>
                  <a:pt x="5434820" y="4106569"/>
                  <a:pt x="5396911" y="4122603"/>
                </a:cubicBezTo>
                <a:lnTo>
                  <a:pt x="5393120" y="4123368"/>
                </a:lnTo>
                <a:lnTo>
                  <a:pt x="5396911" y="4124134"/>
                </a:lnTo>
                <a:cubicBezTo>
                  <a:pt x="5434820" y="4140168"/>
                  <a:pt x="5461419" y="4177704"/>
                  <a:pt x="5461419" y="4221453"/>
                </a:cubicBezTo>
                <a:cubicBezTo>
                  <a:pt x="5461419" y="4265202"/>
                  <a:pt x="5434820" y="4302739"/>
                  <a:pt x="5396911" y="4318773"/>
                </a:cubicBezTo>
                <a:lnTo>
                  <a:pt x="5393120" y="4319539"/>
                </a:lnTo>
                <a:lnTo>
                  <a:pt x="5396911" y="4320304"/>
                </a:lnTo>
                <a:cubicBezTo>
                  <a:pt x="5434820" y="4336338"/>
                  <a:pt x="5461419" y="4373874"/>
                  <a:pt x="5461419" y="4417624"/>
                </a:cubicBezTo>
                <a:cubicBezTo>
                  <a:pt x="5461419" y="4461373"/>
                  <a:pt x="5434820" y="4498910"/>
                  <a:pt x="5396911" y="4514944"/>
                </a:cubicBezTo>
                <a:lnTo>
                  <a:pt x="5393120" y="4515709"/>
                </a:lnTo>
                <a:lnTo>
                  <a:pt x="5396911" y="4516475"/>
                </a:lnTo>
                <a:cubicBezTo>
                  <a:pt x="5434820" y="4532509"/>
                  <a:pt x="5461419" y="4570045"/>
                  <a:pt x="5461419" y="4613794"/>
                </a:cubicBezTo>
                <a:cubicBezTo>
                  <a:pt x="5461419" y="4657543"/>
                  <a:pt x="5434820" y="4695080"/>
                  <a:pt x="5396911" y="4711114"/>
                </a:cubicBezTo>
                <a:lnTo>
                  <a:pt x="5393120" y="4711880"/>
                </a:lnTo>
                <a:lnTo>
                  <a:pt x="5396911" y="4712645"/>
                </a:lnTo>
                <a:cubicBezTo>
                  <a:pt x="5434820" y="4728679"/>
                  <a:pt x="5461419" y="4766215"/>
                  <a:pt x="5461419" y="4809965"/>
                </a:cubicBezTo>
                <a:cubicBezTo>
                  <a:pt x="5461419" y="4853714"/>
                  <a:pt x="5434820" y="4891250"/>
                  <a:pt x="5396911" y="4907285"/>
                </a:cubicBezTo>
                <a:lnTo>
                  <a:pt x="5393120" y="4908050"/>
                </a:lnTo>
                <a:lnTo>
                  <a:pt x="5396911" y="4908816"/>
                </a:lnTo>
                <a:cubicBezTo>
                  <a:pt x="5434820" y="4924850"/>
                  <a:pt x="5461419" y="4962386"/>
                  <a:pt x="5461419" y="5006135"/>
                </a:cubicBezTo>
                <a:cubicBezTo>
                  <a:pt x="5461419" y="5064468"/>
                  <a:pt x="5414132" y="5111755"/>
                  <a:pt x="5355799" y="5111755"/>
                </a:cubicBezTo>
                <a:cubicBezTo>
                  <a:pt x="5326633" y="5111755"/>
                  <a:pt x="5300228" y="5099933"/>
                  <a:pt x="5281115" y="5080820"/>
                </a:cubicBezTo>
                <a:lnTo>
                  <a:pt x="5266815" y="5059610"/>
                </a:lnTo>
                <a:lnTo>
                  <a:pt x="5247073" y="5088890"/>
                </a:lnTo>
                <a:cubicBezTo>
                  <a:pt x="5227960" y="5108004"/>
                  <a:pt x="5201555" y="5119826"/>
                  <a:pt x="5172389" y="5119826"/>
                </a:cubicBezTo>
                <a:cubicBezTo>
                  <a:pt x="5128640" y="5119826"/>
                  <a:pt x="5091103" y="5093227"/>
                  <a:pt x="5075069" y="5055318"/>
                </a:cubicBezTo>
                <a:lnTo>
                  <a:pt x="5074304" y="5051526"/>
                </a:lnTo>
                <a:lnTo>
                  <a:pt x="5073538" y="5055318"/>
                </a:lnTo>
                <a:cubicBezTo>
                  <a:pt x="5057504" y="5093227"/>
                  <a:pt x="5019968" y="5119826"/>
                  <a:pt x="4976218" y="5119826"/>
                </a:cubicBezTo>
                <a:cubicBezTo>
                  <a:pt x="4932469" y="5119826"/>
                  <a:pt x="4894933" y="5093227"/>
                  <a:pt x="4878899" y="5055318"/>
                </a:cubicBezTo>
                <a:lnTo>
                  <a:pt x="4878133" y="5051526"/>
                </a:lnTo>
                <a:lnTo>
                  <a:pt x="4877368" y="5055318"/>
                </a:lnTo>
                <a:cubicBezTo>
                  <a:pt x="4861334" y="5093227"/>
                  <a:pt x="4823797" y="5119826"/>
                  <a:pt x="4780048" y="5119826"/>
                </a:cubicBezTo>
                <a:cubicBezTo>
                  <a:pt x="4736299" y="5119826"/>
                  <a:pt x="4698762" y="5093227"/>
                  <a:pt x="4682728" y="5055318"/>
                </a:cubicBezTo>
                <a:lnTo>
                  <a:pt x="4681963" y="5051526"/>
                </a:lnTo>
                <a:lnTo>
                  <a:pt x="4681197" y="5055318"/>
                </a:lnTo>
                <a:cubicBezTo>
                  <a:pt x="4665163" y="5093227"/>
                  <a:pt x="4627626" y="5119826"/>
                  <a:pt x="4583877" y="5119826"/>
                </a:cubicBezTo>
                <a:cubicBezTo>
                  <a:pt x="4540128" y="5119826"/>
                  <a:pt x="4502592" y="5093227"/>
                  <a:pt x="4486558" y="5055318"/>
                </a:cubicBezTo>
                <a:lnTo>
                  <a:pt x="4485792" y="5051526"/>
                </a:lnTo>
                <a:lnTo>
                  <a:pt x="4485027" y="5055318"/>
                </a:lnTo>
                <a:cubicBezTo>
                  <a:pt x="4468993" y="5093227"/>
                  <a:pt x="4431456" y="5119826"/>
                  <a:pt x="4387707" y="5119826"/>
                </a:cubicBezTo>
                <a:cubicBezTo>
                  <a:pt x="4343958" y="5119826"/>
                  <a:pt x="4306422" y="5093227"/>
                  <a:pt x="4290388" y="5055318"/>
                </a:cubicBezTo>
                <a:lnTo>
                  <a:pt x="4289622" y="5051526"/>
                </a:lnTo>
                <a:lnTo>
                  <a:pt x="4288857" y="5055318"/>
                </a:lnTo>
                <a:cubicBezTo>
                  <a:pt x="4272823" y="5093227"/>
                  <a:pt x="4235286" y="5119826"/>
                  <a:pt x="4191537" y="5119826"/>
                </a:cubicBezTo>
                <a:cubicBezTo>
                  <a:pt x="4147788" y="5119826"/>
                  <a:pt x="4110251" y="5093227"/>
                  <a:pt x="4094217" y="5055318"/>
                </a:cubicBezTo>
                <a:lnTo>
                  <a:pt x="4093452" y="5051527"/>
                </a:lnTo>
                <a:lnTo>
                  <a:pt x="4092686" y="5055318"/>
                </a:lnTo>
                <a:cubicBezTo>
                  <a:pt x="4076652" y="5093227"/>
                  <a:pt x="4039115" y="5119826"/>
                  <a:pt x="3995366" y="5119826"/>
                </a:cubicBezTo>
                <a:cubicBezTo>
                  <a:pt x="3951617" y="5119826"/>
                  <a:pt x="3914081" y="5093227"/>
                  <a:pt x="3898047" y="5055318"/>
                </a:cubicBezTo>
                <a:lnTo>
                  <a:pt x="3897281" y="5051526"/>
                </a:lnTo>
                <a:lnTo>
                  <a:pt x="3896516" y="5055318"/>
                </a:lnTo>
                <a:cubicBezTo>
                  <a:pt x="3880482" y="5093227"/>
                  <a:pt x="3842945" y="5119826"/>
                  <a:pt x="3799196" y="5119826"/>
                </a:cubicBezTo>
                <a:cubicBezTo>
                  <a:pt x="3755447" y="5119826"/>
                  <a:pt x="3717910" y="5093227"/>
                  <a:pt x="3701876" y="5055318"/>
                </a:cubicBezTo>
                <a:lnTo>
                  <a:pt x="3701111" y="5051526"/>
                </a:lnTo>
                <a:lnTo>
                  <a:pt x="3700345" y="5055318"/>
                </a:lnTo>
                <a:cubicBezTo>
                  <a:pt x="3684311" y="5093227"/>
                  <a:pt x="3646775" y="5119826"/>
                  <a:pt x="3603025" y="5119826"/>
                </a:cubicBezTo>
                <a:cubicBezTo>
                  <a:pt x="3559276" y="5119826"/>
                  <a:pt x="3521740" y="5093227"/>
                  <a:pt x="3505706" y="5055318"/>
                </a:cubicBezTo>
                <a:lnTo>
                  <a:pt x="3504940" y="5051526"/>
                </a:lnTo>
                <a:lnTo>
                  <a:pt x="3504175" y="5055318"/>
                </a:lnTo>
                <a:cubicBezTo>
                  <a:pt x="3488141" y="5093227"/>
                  <a:pt x="3450604" y="5119826"/>
                  <a:pt x="3406855" y="5119826"/>
                </a:cubicBezTo>
                <a:cubicBezTo>
                  <a:pt x="3363106" y="5119826"/>
                  <a:pt x="3325569" y="5093227"/>
                  <a:pt x="3309535" y="5055318"/>
                </a:cubicBezTo>
                <a:lnTo>
                  <a:pt x="3308770" y="5051526"/>
                </a:lnTo>
                <a:lnTo>
                  <a:pt x="3308004" y="5055318"/>
                </a:lnTo>
                <a:cubicBezTo>
                  <a:pt x="3291970" y="5093227"/>
                  <a:pt x="3254434" y="5119826"/>
                  <a:pt x="3210685" y="5119826"/>
                </a:cubicBezTo>
                <a:cubicBezTo>
                  <a:pt x="3166935" y="5119826"/>
                  <a:pt x="3129399" y="5093227"/>
                  <a:pt x="3113365" y="5055318"/>
                </a:cubicBezTo>
                <a:lnTo>
                  <a:pt x="3112599" y="5051526"/>
                </a:lnTo>
                <a:lnTo>
                  <a:pt x="3111834" y="5055318"/>
                </a:lnTo>
                <a:cubicBezTo>
                  <a:pt x="3095800" y="5093227"/>
                  <a:pt x="3058263" y="5119826"/>
                  <a:pt x="3014514" y="5119826"/>
                </a:cubicBezTo>
                <a:cubicBezTo>
                  <a:pt x="2970765" y="5119826"/>
                  <a:pt x="2933228" y="5093227"/>
                  <a:pt x="2917194" y="5055318"/>
                </a:cubicBezTo>
                <a:lnTo>
                  <a:pt x="2916429" y="5051526"/>
                </a:lnTo>
                <a:lnTo>
                  <a:pt x="2915663" y="5055318"/>
                </a:lnTo>
                <a:cubicBezTo>
                  <a:pt x="2899629" y="5093227"/>
                  <a:pt x="2862093" y="5119826"/>
                  <a:pt x="2818344" y="5119826"/>
                </a:cubicBezTo>
                <a:cubicBezTo>
                  <a:pt x="2789178" y="5119826"/>
                  <a:pt x="2762773" y="5108004"/>
                  <a:pt x="2743659" y="5088890"/>
                </a:cubicBezTo>
                <a:lnTo>
                  <a:pt x="2730445" y="5069292"/>
                </a:lnTo>
                <a:lnTo>
                  <a:pt x="2717231" y="5088890"/>
                </a:lnTo>
                <a:cubicBezTo>
                  <a:pt x="2698118" y="5108004"/>
                  <a:pt x="2671713" y="5119826"/>
                  <a:pt x="2642547" y="5119826"/>
                </a:cubicBezTo>
                <a:cubicBezTo>
                  <a:pt x="2598798" y="5119826"/>
                  <a:pt x="2561261" y="5093227"/>
                  <a:pt x="2545227" y="5055318"/>
                </a:cubicBezTo>
                <a:lnTo>
                  <a:pt x="2544462" y="5051526"/>
                </a:lnTo>
                <a:lnTo>
                  <a:pt x="2543696" y="5055318"/>
                </a:lnTo>
                <a:cubicBezTo>
                  <a:pt x="2527662" y="5093227"/>
                  <a:pt x="2490126" y="5119826"/>
                  <a:pt x="2446376" y="5119826"/>
                </a:cubicBezTo>
                <a:cubicBezTo>
                  <a:pt x="2402627" y="5119826"/>
                  <a:pt x="2365091" y="5093227"/>
                  <a:pt x="2349057" y="5055318"/>
                </a:cubicBezTo>
                <a:lnTo>
                  <a:pt x="2348291" y="5051526"/>
                </a:lnTo>
                <a:lnTo>
                  <a:pt x="2347526" y="5055318"/>
                </a:lnTo>
                <a:cubicBezTo>
                  <a:pt x="2331491" y="5093227"/>
                  <a:pt x="2293955" y="5119826"/>
                  <a:pt x="2250206" y="5119826"/>
                </a:cubicBezTo>
                <a:cubicBezTo>
                  <a:pt x="2206457" y="5119826"/>
                  <a:pt x="2168920" y="5093227"/>
                  <a:pt x="2152886" y="5055318"/>
                </a:cubicBezTo>
                <a:lnTo>
                  <a:pt x="2152121" y="5051526"/>
                </a:lnTo>
                <a:lnTo>
                  <a:pt x="2151355" y="5055318"/>
                </a:lnTo>
                <a:cubicBezTo>
                  <a:pt x="2135321" y="5093227"/>
                  <a:pt x="2097784" y="5119826"/>
                  <a:pt x="2054035" y="5119826"/>
                </a:cubicBezTo>
                <a:cubicBezTo>
                  <a:pt x="2010286" y="5119826"/>
                  <a:pt x="1972750" y="5093227"/>
                  <a:pt x="1956716" y="5055318"/>
                </a:cubicBezTo>
                <a:lnTo>
                  <a:pt x="1955950" y="5051526"/>
                </a:lnTo>
                <a:lnTo>
                  <a:pt x="1955185" y="5055318"/>
                </a:lnTo>
                <a:cubicBezTo>
                  <a:pt x="1939151" y="5093227"/>
                  <a:pt x="1901614" y="5119826"/>
                  <a:pt x="1857865" y="5119826"/>
                </a:cubicBezTo>
                <a:cubicBezTo>
                  <a:pt x="1814116" y="5119826"/>
                  <a:pt x="1776580" y="5093227"/>
                  <a:pt x="1760546" y="5055318"/>
                </a:cubicBezTo>
                <a:lnTo>
                  <a:pt x="1759780" y="5051526"/>
                </a:lnTo>
                <a:lnTo>
                  <a:pt x="1759015" y="5055318"/>
                </a:lnTo>
                <a:cubicBezTo>
                  <a:pt x="1742981" y="5093227"/>
                  <a:pt x="1705444" y="5119826"/>
                  <a:pt x="1661695" y="5119826"/>
                </a:cubicBezTo>
                <a:cubicBezTo>
                  <a:pt x="1617946" y="5119826"/>
                  <a:pt x="1580409" y="5093227"/>
                  <a:pt x="1564375" y="5055318"/>
                </a:cubicBezTo>
                <a:lnTo>
                  <a:pt x="1563610" y="5051527"/>
                </a:lnTo>
                <a:lnTo>
                  <a:pt x="1562844" y="5055318"/>
                </a:lnTo>
                <a:cubicBezTo>
                  <a:pt x="1546810" y="5093227"/>
                  <a:pt x="1509273" y="5119826"/>
                  <a:pt x="1465524" y="5119826"/>
                </a:cubicBezTo>
                <a:cubicBezTo>
                  <a:pt x="1421775" y="5119826"/>
                  <a:pt x="1384239" y="5093227"/>
                  <a:pt x="1368205" y="5055318"/>
                </a:cubicBezTo>
                <a:lnTo>
                  <a:pt x="1367439" y="5051526"/>
                </a:lnTo>
                <a:lnTo>
                  <a:pt x="1366674" y="5055318"/>
                </a:lnTo>
                <a:cubicBezTo>
                  <a:pt x="1350640" y="5093227"/>
                  <a:pt x="1313103" y="5119826"/>
                  <a:pt x="1269354" y="5119826"/>
                </a:cubicBezTo>
                <a:cubicBezTo>
                  <a:pt x="1225605" y="5119826"/>
                  <a:pt x="1188068" y="5093227"/>
                  <a:pt x="1172034" y="5055318"/>
                </a:cubicBezTo>
                <a:lnTo>
                  <a:pt x="1171269" y="5051526"/>
                </a:lnTo>
                <a:lnTo>
                  <a:pt x="1170503" y="5055318"/>
                </a:lnTo>
                <a:cubicBezTo>
                  <a:pt x="1154469" y="5093227"/>
                  <a:pt x="1116933" y="5119826"/>
                  <a:pt x="1073183" y="5119826"/>
                </a:cubicBezTo>
                <a:cubicBezTo>
                  <a:pt x="1029434" y="5119826"/>
                  <a:pt x="991898" y="5093227"/>
                  <a:pt x="975864" y="5055318"/>
                </a:cubicBezTo>
                <a:lnTo>
                  <a:pt x="975098" y="5051526"/>
                </a:lnTo>
                <a:lnTo>
                  <a:pt x="974333" y="5055318"/>
                </a:lnTo>
                <a:cubicBezTo>
                  <a:pt x="958299" y="5093227"/>
                  <a:pt x="920762" y="5119826"/>
                  <a:pt x="877013" y="5119826"/>
                </a:cubicBezTo>
                <a:cubicBezTo>
                  <a:pt x="833264" y="5119826"/>
                  <a:pt x="795727" y="5093227"/>
                  <a:pt x="779693" y="5055318"/>
                </a:cubicBezTo>
                <a:lnTo>
                  <a:pt x="778928" y="5051526"/>
                </a:lnTo>
                <a:lnTo>
                  <a:pt x="778162" y="5055318"/>
                </a:lnTo>
                <a:cubicBezTo>
                  <a:pt x="762128" y="5093227"/>
                  <a:pt x="724592" y="5119826"/>
                  <a:pt x="680843" y="5119826"/>
                </a:cubicBezTo>
                <a:cubicBezTo>
                  <a:pt x="637093" y="5119826"/>
                  <a:pt x="599557" y="5093227"/>
                  <a:pt x="583523" y="5055318"/>
                </a:cubicBezTo>
                <a:lnTo>
                  <a:pt x="582757" y="5051526"/>
                </a:lnTo>
                <a:lnTo>
                  <a:pt x="581992" y="5055318"/>
                </a:lnTo>
                <a:cubicBezTo>
                  <a:pt x="565958" y="5093227"/>
                  <a:pt x="528421" y="5119826"/>
                  <a:pt x="484672" y="5119826"/>
                </a:cubicBezTo>
                <a:cubicBezTo>
                  <a:pt x="440923" y="5119826"/>
                  <a:pt x="403386" y="5093227"/>
                  <a:pt x="387352" y="5055318"/>
                </a:cubicBezTo>
                <a:lnTo>
                  <a:pt x="386587" y="5051526"/>
                </a:lnTo>
                <a:lnTo>
                  <a:pt x="385821" y="5055318"/>
                </a:lnTo>
                <a:cubicBezTo>
                  <a:pt x="369787" y="5093227"/>
                  <a:pt x="332251" y="5119826"/>
                  <a:pt x="288502" y="5119826"/>
                </a:cubicBezTo>
                <a:cubicBezTo>
                  <a:pt x="259336" y="5119826"/>
                  <a:pt x="232931" y="5108004"/>
                  <a:pt x="213817" y="5088890"/>
                </a:cubicBezTo>
                <a:lnTo>
                  <a:pt x="194340" y="5060002"/>
                </a:lnTo>
                <a:lnTo>
                  <a:pt x="180304" y="5080820"/>
                </a:lnTo>
                <a:cubicBezTo>
                  <a:pt x="161191" y="5099933"/>
                  <a:pt x="134786" y="5111755"/>
                  <a:pt x="105620" y="5111755"/>
                </a:cubicBezTo>
                <a:cubicBezTo>
                  <a:pt x="47287" y="5111755"/>
                  <a:pt x="0" y="5064468"/>
                  <a:pt x="0" y="5006135"/>
                </a:cubicBezTo>
                <a:cubicBezTo>
                  <a:pt x="0" y="4962386"/>
                  <a:pt x="26599" y="4924850"/>
                  <a:pt x="64508" y="4908816"/>
                </a:cubicBezTo>
                <a:lnTo>
                  <a:pt x="68299" y="4908050"/>
                </a:lnTo>
                <a:lnTo>
                  <a:pt x="64508" y="4907285"/>
                </a:lnTo>
                <a:cubicBezTo>
                  <a:pt x="26599" y="4891250"/>
                  <a:pt x="0" y="4853714"/>
                  <a:pt x="0" y="4809965"/>
                </a:cubicBezTo>
                <a:cubicBezTo>
                  <a:pt x="0" y="4766215"/>
                  <a:pt x="26599" y="4728679"/>
                  <a:pt x="64508" y="4712645"/>
                </a:cubicBezTo>
                <a:lnTo>
                  <a:pt x="68299" y="4711880"/>
                </a:lnTo>
                <a:lnTo>
                  <a:pt x="64508" y="4711114"/>
                </a:lnTo>
                <a:cubicBezTo>
                  <a:pt x="26599" y="4695080"/>
                  <a:pt x="0" y="4657543"/>
                  <a:pt x="0" y="4613794"/>
                </a:cubicBezTo>
                <a:cubicBezTo>
                  <a:pt x="0" y="4570045"/>
                  <a:pt x="26599" y="4532509"/>
                  <a:pt x="64508" y="4516475"/>
                </a:cubicBezTo>
                <a:lnTo>
                  <a:pt x="68299" y="4515709"/>
                </a:lnTo>
                <a:lnTo>
                  <a:pt x="64508" y="4514944"/>
                </a:lnTo>
                <a:cubicBezTo>
                  <a:pt x="26599" y="4498910"/>
                  <a:pt x="0" y="4461373"/>
                  <a:pt x="0" y="4417624"/>
                </a:cubicBezTo>
                <a:cubicBezTo>
                  <a:pt x="0" y="4373874"/>
                  <a:pt x="26599" y="4336338"/>
                  <a:pt x="64508" y="4320304"/>
                </a:cubicBezTo>
                <a:lnTo>
                  <a:pt x="68299" y="4319539"/>
                </a:lnTo>
                <a:lnTo>
                  <a:pt x="64508" y="4318773"/>
                </a:lnTo>
                <a:cubicBezTo>
                  <a:pt x="26599" y="4302739"/>
                  <a:pt x="0" y="4265202"/>
                  <a:pt x="0" y="4221453"/>
                </a:cubicBezTo>
                <a:cubicBezTo>
                  <a:pt x="0" y="4177704"/>
                  <a:pt x="26599" y="4140168"/>
                  <a:pt x="64508" y="4124134"/>
                </a:cubicBezTo>
                <a:lnTo>
                  <a:pt x="68299" y="4123368"/>
                </a:lnTo>
                <a:lnTo>
                  <a:pt x="64508" y="4122603"/>
                </a:lnTo>
                <a:cubicBezTo>
                  <a:pt x="26599" y="4106569"/>
                  <a:pt x="0" y="4069032"/>
                  <a:pt x="0" y="4025283"/>
                </a:cubicBezTo>
                <a:cubicBezTo>
                  <a:pt x="0" y="3981534"/>
                  <a:pt x="26599" y="3943997"/>
                  <a:pt x="64508" y="3927963"/>
                </a:cubicBezTo>
                <a:lnTo>
                  <a:pt x="68299" y="3927198"/>
                </a:lnTo>
                <a:lnTo>
                  <a:pt x="64508" y="3926432"/>
                </a:lnTo>
                <a:cubicBezTo>
                  <a:pt x="26599" y="3910398"/>
                  <a:pt x="0" y="3872861"/>
                  <a:pt x="0" y="3829112"/>
                </a:cubicBezTo>
                <a:cubicBezTo>
                  <a:pt x="0" y="3785363"/>
                  <a:pt x="26599" y="3747827"/>
                  <a:pt x="64508" y="3731793"/>
                </a:cubicBezTo>
                <a:lnTo>
                  <a:pt x="68299" y="3731027"/>
                </a:lnTo>
                <a:lnTo>
                  <a:pt x="64508" y="3730262"/>
                </a:lnTo>
                <a:cubicBezTo>
                  <a:pt x="26599" y="3714228"/>
                  <a:pt x="0" y="3676691"/>
                  <a:pt x="0" y="3632942"/>
                </a:cubicBezTo>
                <a:cubicBezTo>
                  <a:pt x="0" y="3589193"/>
                  <a:pt x="26599" y="3551656"/>
                  <a:pt x="64508" y="3535622"/>
                </a:cubicBezTo>
                <a:lnTo>
                  <a:pt x="68299" y="3534857"/>
                </a:lnTo>
                <a:lnTo>
                  <a:pt x="64508" y="3534091"/>
                </a:lnTo>
                <a:cubicBezTo>
                  <a:pt x="26599" y="3518057"/>
                  <a:pt x="0" y="3480521"/>
                  <a:pt x="0" y="3436772"/>
                </a:cubicBezTo>
                <a:cubicBezTo>
                  <a:pt x="0" y="3393023"/>
                  <a:pt x="26599" y="3355486"/>
                  <a:pt x="64508" y="3339452"/>
                </a:cubicBezTo>
                <a:lnTo>
                  <a:pt x="68299" y="3338687"/>
                </a:lnTo>
                <a:lnTo>
                  <a:pt x="64508" y="3337921"/>
                </a:lnTo>
                <a:cubicBezTo>
                  <a:pt x="26599" y="3321887"/>
                  <a:pt x="0" y="3284350"/>
                  <a:pt x="0" y="3240601"/>
                </a:cubicBezTo>
                <a:cubicBezTo>
                  <a:pt x="0" y="3196852"/>
                  <a:pt x="26599" y="3159316"/>
                  <a:pt x="64508" y="3143282"/>
                </a:cubicBezTo>
                <a:lnTo>
                  <a:pt x="68299" y="3142516"/>
                </a:lnTo>
                <a:lnTo>
                  <a:pt x="64508" y="3141751"/>
                </a:lnTo>
                <a:cubicBezTo>
                  <a:pt x="26599" y="3125717"/>
                  <a:pt x="0" y="3088180"/>
                  <a:pt x="0" y="3044431"/>
                </a:cubicBezTo>
                <a:cubicBezTo>
                  <a:pt x="0" y="3000682"/>
                  <a:pt x="26599" y="2963145"/>
                  <a:pt x="64508" y="2947111"/>
                </a:cubicBezTo>
                <a:lnTo>
                  <a:pt x="68299" y="2946346"/>
                </a:lnTo>
                <a:lnTo>
                  <a:pt x="64508" y="2945580"/>
                </a:lnTo>
                <a:cubicBezTo>
                  <a:pt x="26599" y="2929546"/>
                  <a:pt x="0" y="2892009"/>
                  <a:pt x="0" y="2848260"/>
                </a:cubicBezTo>
                <a:cubicBezTo>
                  <a:pt x="0" y="2804511"/>
                  <a:pt x="26599" y="2766975"/>
                  <a:pt x="64508" y="2750941"/>
                </a:cubicBezTo>
                <a:lnTo>
                  <a:pt x="68299" y="2750175"/>
                </a:lnTo>
                <a:lnTo>
                  <a:pt x="64508" y="2749410"/>
                </a:lnTo>
                <a:cubicBezTo>
                  <a:pt x="26599" y="2733376"/>
                  <a:pt x="0" y="2695839"/>
                  <a:pt x="0" y="2652090"/>
                </a:cubicBezTo>
                <a:cubicBezTo>
                  <a:pt x="0" y="2622924"/>
                  <a:pt x="11822" y="2596519"/>
                  <a:pt x="30935" y="2577405"/>
                </a:cubicBezTo>
                <a:lnTo>
                  <a:pt x="62865" y="2555878"/>
                </a:lnTo>
                <a:lnTo>
                  <a:pt x="30935" y="2534350"/>
                </a:lnTo>
                <a:cubicBezTo>
                  <a:pt x="11822" y="2515236"/>
                  <a:pt x="0" y="2488831"/>
                  <a:pt x="0" y="2459665"/>
                </a:cubicBezTo>
                <a:cubicBezTo>
                  <a:pt x="0" y="2415916"/>
                  <a:pt x="26599" y="2378380"/>
                  <a:pt x="64508" y="2362346"/>
                </a:cubicBezTo>
                <a:lnTo>
                  <a:pt x="68299" y="2361580"/>
                </a:lnTo>
                <a:lnTo>
                  <a:pt x="64508" y="2360815"/>
                </a:lnTo>
                <a:cubicBezTo>
                  <a:pt x="26599" y="2344780"/>
                  <a:pt x="0" y="2307244"/>
                  <a:pt x="0" y="2263495"/>
                </a:cubicBezTo>
                <a:cubicBezTo>
                  <a:pt x="0" y="2219745"/>
                  <a:pt x="26599" y="2182209"/>
                  <a:pt x="64508" y="2166175"/>
                </a:cubicBezTo>
                <a:lnTo>
                  <a:pt x="68299" y="2165410"/>
                </a:lnTo>
                <a:lnTo>
                  <a:pt x="64508" y="2164644"/>
                </a:lnTo>
                <a:cubicBezTo>
                  <a:pt x="26599" y="2148610"/>
                  <a:pt x="0" y="2111073"/>
                  <a:pt x="0" y="2067324"/>
                </a:cubicBezTo>
                <a:cubicBezTo>
                  <a:pt x="0" y="2023575"/>
                  <a:pt x="26599" y="1986039"/>
                  <a:pt x="64508" y="1970005"/>
                </a:cubicBezTo>
                <a:lnTo>
                  <a:pt x="68299" y="1969239"/>
                </a:lnTo>
                <a:lnTo>
                  <a:pt x="64508" y="1968474"/>
                </a:lnTo>
                <a:cubicBezTo>
                  <a:pt x="26599" y="1952440"/>
                  <a:pt x="0" y="1914903"/>
                  <a:pt x="0" y="1871154"/>
                </a:cubicBezTo>
                <a:cubicBezTo>
                  <a:pt x="0" y="1827404"/>
                  <a:pt x="26599" y="1789868"/>
                  <a:pt x="64508" y="1773834"/>
                </a:cubicBezTo>
                <a:lnTo>
                  <a:pt x="68299" y="1773069"/>
                </a:lnTo>
                <a:lnTo>
                  <a:pt x="64508" y="1772303"/>
                </a:lnTo>
                <a:cubicBezTo>
                  <a:pt x="26599" y="1756269"/>
                  <a:pt x="0" y="1718732"/>
                  <a:pt x="0" y="1674983"/>
                </a:cubicBezTo>
                <a:cubicBezTo>
                  <a:pt x="0" y="1631234"/>
                  <a:pt x="26599" y="1593698"/>
                  <a:pt x="64508" y="1577664"/>
                </a:cubicBezTo>
                <a:lnTo>
                  <a:pt x="68299" y="1576898"/>
                </a:lnTo>
                <a:lnTo>
                  <a:pt x="64508" y="1576133"/>
                </a:lnTo>
                <a:cubicBezTo>
                  <a:pt x="26599" y="1560099"/>
                  <a:pt x="0" y="1522562"/>
                  <a:pt x="0" y="1478813"/>
                </a:cubicBezTo>
                <a:cubicBezTo>
                  <a:pt x="0" y="1435064"/>
                  <a:pt x="26599" y="1397527"/>
                  <a:pt x="64508" y="1381493"/>
                </a:cubicBezTo>
                <a:lnTo>
                  <a:pt x="68299" y="1380728"/>
                </a:lnTo>
                <a:lnTo>
                  <a:pt x="64508" y="1379962"/>
                </a:lnTo>
                <a:cubicBezTo>
                  <a:pt x="26599" y="1363928"/>
                  <a:pt x="0" y="1326391"/>
                  <a:pt x="0" y="1282642"/>
                </a:cubicBezTo>
                <a:cubicBezTo>
                  <a:pt x="0" y="1238894"/>
                  <a:pt x="26599" y="1201358"/>
                  <a:pt x="64508" y="1185323"/>
                </a:cubicBezTo>
                <a:lnTo>
                  <a:pt x="68299" y="1184558"/>
                </a:lnTo>
                <a:lnTo>
                  <a:pt x="64508" y="1183792"/>
                </a:lnTo>
                <a:cubicBezTo>
                  <a:pt x="26599" y="1167758"/>
                  <a:pt x="0" y="1130222"/>
                  <a:pt x="0" y="1086473"/>
                </a:cubicBezTo>
                <a:cubicBezTo>
                  <a:pt x="0" y="1042723"/>
                  <a:pt x="26599" y="1005187"/>
                  <a:pt x="64508" y="989153"/>
                </a:cubicBezTo>
                <a:lnTo>
                  <a:pt x="68299" y="988387"/>
                </a:lnTo>
                <a:lnTo>
                  <a:pt x="64508" y="987622"/>
                </a:lnTo>
                <a:cubicBezTo>
                  <a:pt x="26599" y="971588"/>
                  <a:pt x="0" y="934051"/>
                  <a:pt x="0" y="890302"/>
                </a:cubicBezTo>
                <a:cubicBezTo>
                  <a:pt x="0" y="846553"/>
                  <a:pt x="26599" y="809017"/>
                  <a:pt x="64508" y="792983"/>
                </a:cubicBezTo>
                <a:lnTo>
                  <a:pt x="68299" y="792217"/>
                </a:lnTo>
                <a:lnTo>
                  <a:pt x="64508" y="791452"/>
                </a:lnTo>
                <a:cubicBezTo>
                  <a:pt x="26599" y="775418"/>
                  <a:pt x="0" y="737881"/>
                  <a:pt x="0" y="694132"/>
                </a:cubicBezTo>
                <a:cubicBezTo>
                  <a:pt x="0" y="650383"/>
                  <a:pt x="26599" y="612846"/>
                  <a:pt x="64508" y="596812"/>
                </a:cubicBezTo>
                <a:lnTo>
                  <a:pt x="68299" y="596047"/>
                </a:lnTo>
                <a:lnTo>
                  <a:pt x="64508" y="595281"/>
                </a:lnTo>
                <a:cubicBezTo>
                  <a:pt x="26599" y="579247"/>
                  <a:pt x="0" y="541710"/>
                  <a:pt x="0" y="497962"/>
                </a:cubicBezTo>
                <a:cubicBezTo>
                  <a:pt x="0" y="454212"/>
                  <a:pt x="26599" y="416676"/>
                  <a:pt x="64508" y="400642"/>
                </a:cubicBezTo>
                <a:lnTo>
                  <a:pt x="68299" y="399876"/>
                </a:lnTo>
                <a:lnTo>
                  <a:pt x="64508" y="399111"/>
                </a:lnTo>
                <a:cubicBezTo>
                  <a:pt x="26599" y="383077"/>
                  <a:pt x="0" y="345540"/>
                  <a:pt x="0" y="301791"/>
                </a:cubicBezTo>
                <a:cubicBezTo>
                  <a:pt x="0" y="258042"/>
                  <a:pt x="26599" y="220505"/>
                  <a:pt x="64508" y="204471"/>
                </a:cubicBezTo>
                <a:lnTo>
                  <a:pt x="68299" y="203706"/>
                </a:lnTo>
                <a:lnTo>
                  <a:pt x="64508" y="202940"/>
                </a:lnTo>
                <a:cubicBezTo>
                  <a:pt x="26599" y="186906"/>
                  <a:pt x="0" y="149369"/>
                  <a:pt x="0" y="105620"/>
                </a:cubicBezTo>
                <a:cubicBezTo>
                  <a:pt x="0" y="47288"/>
                  <a:pt x="47287" y="1"/>
                  <a:pt x="105620" y="1"/>
                </a:cubicBezTo>
                <a:cubicBezTo>
                  <a:pt x="134786" y="1"/>
                  <a:pt x="161191" y="11822"/>
                  <a:pt x="180305" y="30936"/>
                </a:cubicBezTo>
                <a:lnTo>
                  <a:pt x="197061" y="55789"/>
                </a:lnTo>
                <a:lnTo>
                  <a:pt x="213816" y="30936"/>
                </a:lnTo>
                <a:cubicBezTo>
                  <a:pt x="232930" y="11823"/>
                  <a:pt x="259335" y="1"/>
                  <a:pt x="288501" y="1"/>
                </a:cubicBezTo>
                <a:cubicBezTo>
                  <a:pt x="332250" y="1"/>
                  <a:pt x="369786" y="26600"/>
                  <a:pt x="385820" y="64509"/>
                </a:cubicBezTo>
                <a:lnTo>
                  <a:pt x="386586" y="68301"/>
                </a:lnTo>
                <a:lnTo>
                  <a:pt x="387351" y="64509"/>
                </a:lnTo>
                <a:cubicBezTo>
                  <a:pt x="403385" y="26600"/>
                  <a:pt x="440922" y="1"/>
                  <a:pt x="484671" y="1"/>
                </a:cubicBezTo>
                <a:cubicBezTo>
                  <a:pt x="528420" y="1"/>
                  <a:pt x="565957" y="26600"/>
                  <a:pt x="581991" y="64509"/>
                </a:cubicBezTo>
                <a:lnTo>
                  <a:pt x="582756" y="68301"/>
                </a:lnTo>
                <a:lnTo>
                  <a:pt x="583522" y="64509"/>
                </a:lnTo>
                <a:cubicBezTo>
                  <a:pt x="599556" y="26600"/>
                  <a:pt x="637092" y="1"/>
                  <a:pt x="680842" y="1"/>
                </a:cubicBezTo>
                <a:cubicBezTo>
                  <a:pt x="724591" y="1"/>
                  <a:pt x="762127" y="26600"/>
                  <a:pt x="778161" y="64509"/>
                </a:cubicBezTo>
                <a:lnTo>
                  <a:pt x="778927" y="68301"/>
                </a:lnTo>
                <a:lnTo>
                  <a:pt x="779692" y="64509"/>
                </a:lnTo>
                <a:cubicBezTo>
                  <a:pt x="795726" y="26600"/>
                  <a:pt x="833263" y="1"/>
                  <a:pt x="877012" y="1"/>
                </a:cubicBezTo>
                <a:cubicBezTo>
                  <a:pt x="920761" y="1"/>
                  <a:pt x="958298" y="26600"/>
                  <a:pt x="974332" y="64509"/>
                </a:cubicBezTo>
                <a:lnTo>
                  <a:pt x="975097" y="68301"/>
                </a:lnTo>
                <a:lnTo>
                  <a:pt x="975863" y="64509"/>
                </a:lnTo>
                <a:cubicBezTo>
                  <a:pt x="991897" y="26600"/>
                  <a:pt x="1029433" y="1"/>
                  <a:pt x="1073182" y="1"/>
                </a:cubicBezTo>
                <a:cubicBezTo>
                  <a:pt x="1116932" y="1"/>
                  <a:pt x="1154468" y="26600"/>
                  <a:pt x="1170502" y="64509"/>
                </a:cubicBezTo>
                <a:lnTo>
                  <a:pt x="1171268" y="68301"/>
                </a:lnTo>
                <a:lnTo>
                  <a:pt x="1172033" y="64509"/>
                </a:lnTo>
                <a:cubicBezTo>
                  <a:pt x="1188067" y="26600"/>
                  <a:pt x="1225604" y="1"/>
                  <a:pt x="1269353" y="1"/>
                </a:cubicBezTo>
                <a:cubicBezTo>
                  <a:pt x="1313102" y="1"/>
                  <a:pt x="1350639" y="26600"/>
                  <a:pt x="1366673" y="64509"/>
                </a:cubicBezTo>
                <a:lnTo>
                  <a:pt x="1367438" y="68301"/>
                </a:lnTo>
                <a:lnTo>
                  <a:pt x="1368204" y="64509"/>
                </a:lnTo>
                <a:cubicBezTo>
                  <a:pt x="1384238" y="26600"/>
                  <a:pt x="1421774" y="1"/>
                  <a:pt x="1465523" y="1"/>
                </a:cubicBezTo>
                <a:cubicBezTo>
                  <a:pt x="1509272" y="1"/>
                  <a:pt x="1546809" y="26600"/>
                  <a:pt x="1562843" y="64509"/>
                </a:cubicBezTo>
                <a:lnTo>
                  <a:pt x="1563609" y="68300"/>
                </a:lnTo>
                <a:lnTo>
                  <a:pt x="1564374" y="64509"/>
                </a:lnTo>
                <a:cubicBezTo>
                  <a:pt x="1580408" y="26600"/>
                  <a:pt x="1617945" y="1"/>
                  <a:pt x="1661694" y="1"/>
                </a:cubicBezTo>
                <a:cubicBezTo>
                  <a:pt x="1705443" y="1"/>
                  <a:pt x="1742980" y="26600"/>
                  <a:pt x="1759014" y="64509"/>
                </a:cubicBezTo>
                <a:lnTo>
                  <a:pt x="1759779" y="68301"/>
                </a:lnTo>
                <a:lnTo>
                  <a:pt x="1760545" y="64509"/>
                </a:lnTo>
                <a:cubicBezTo>
                  <a:pt x="1776579" y="26600"/>
                  <a:pt x="1814115" y="1"/>
                  <a:pt x="1857864" y="1"/>
                </a:cubicBezTo>
                <a:cubicBezTo>
                  <a:pt x="1901613" y="1"/>
                  <a:pt x="1939150" y="26600"/>
                  <a:pt x="1955184" y="64509"/>
                </a:cubicBezTo>
                <a:lnTo>
                  <a:pt x="1955949" y="68301"/>
                </a:lnTo>
                <a:lnTo>
                  <a:pt x="1956715" y="64509"/>
                </a:lnTo>
                <a:cubicBezTo>
                  <a:pt x="1972749" y="26600"/>
                  <a:pt x="2010285" y="1"/>
                  <a:pt x="2054034" y="1"/>
                </a:cubicBezTo>
                <a:cubicBezTo>
                  <a:pt x="2097783" y="1"/>
                  <a:pt x="2135320" y="26600"/>
                  <a:pt x="2151354" y="64509"/>
                </a:cubicBezTo>
                <a:lnTo>
                  <a:pt x="2152120" y="68301"/>
                </a:lnTo>
                <a:lnTo>
                  <a:pt x="2152885" y="64509"/>
                </a:lnTo>
                <a:cubicBezTo>
                  <a:pt x="2168919" y="26600"/>
                  <a:pt x="2206456" y="1"/>
                  <a:pt x="2250205" y="1"/>
                </a:cubicBezTo>
                <a:cubicBezTo>
                  <a:pt x="2293954" y="1"/>
                  <a:pt x="2331490" y="26600"/>
                  <a:pt x="2347525" y="64509"/>
                </a:cubicBezTo>
                <a:lnTo>
                  <a:pt x="2348290" y="68301"/>
                </a:lnTo>
                <a:lnTo>
                  <a:pt x="2349056" y="64509"/>
                </a:lnTo>
                <a:cubicBezTo>
                  <a:pt x="2365090" y="26600"/>
                  <a:pt x="2402626" y="1"/>
                  <a:pt x="2446375" y="1"/>
                </a:cubicBezTo>
                <a:cubicBezTo>
                  <a:pt x="2490125" y="1"/>
                  <a:pt x="2527661" y="26600"/>
                  <a:pt x="2543695" y="64509"/>
                </a:cubicBezTo>
                <a:lnTo>
                  <a:pt x="2544461" y="68301"/>
                </a:lnTo>
                <a:lnTo>
                  <a:pt x="2545226" y="64509"/>
                </a:lnTo>
                <a:cubicBezTo>
                  <a:pt x="2561260" y="26600"/>
                  <a:pt x="2598797" y="1"/>
                  <a:pt x="2642546" y="1"/>
                </a:cubicBezTo>
                <a:cubicBezTo>
                  <a:pt x="2671712" y="1"/>
                  <a:pt x="2698117" y="11823"/>
                  <a:pt x="2717230" y="30936"/>
                </a:cubicBezTo>
                <a:lnTo>
                  <a:pt x="2730444" y="50535"/>
                </a:lnTo>
                <a:lnTo>
                  <a:pt x="2743658" y="30936"/>
                </a:lnTo>
                <a:cubicBezTo>
                  <a:pt x="2762771" y="11823"/>
                  <a:pt x="2789176" y="1"/>
                  <a:pt x="2818343" y="1"/>
                </a:cubicBezTo>
                <a:cubicBezTo>
                  <a:pt x="2862092" y="1"/>
                  <a:pt x="2899628" y="26600"/>
                  <a:pt x="2915662" y="64509"/>
                </a:cubicBezTo>
                <a:lnTo>
                  <a:pt x="2916428" y="68301"/>
                </a:lnTo>
                <a:lnTo>
                  <a:pt x="2917193" y="64509"/>
                </a:lnTo>
                <a:cubicBezTo>
                  <a:pt x="2933227" y="26600"/>
                  <a:pt x="2970764" y="1"/>
                  <a:pt x="3014513" y="1"/>
                </a:cubicBezTo>
                <a:cubicBezTo>
                  <a:pt x="3058262" y="1"/>
                  <a:pt x="3095799" y="26600"/>
                  <a:pt x="3111833" y="64509"/>
                </a:cubicBezTo>
                <a:lnTo>
                  <a:pt x="3112598" y="68301"/>
                </a:lnTo>
                <a:lnTo>
                  <a:pt x="3113364" y="64509"/>
                </a:lnTo>
                <a:cubicBezTo>
                  <a:pt x="3129398" y="26600"/>
                  <a:pt x="3166934" y="1"/>
                  <a:pt x="3210684" y="1"/>
                </a:cubicBezTo>
                <a:cubicBezTo>
                  <a:pt x="3254433" y="1"/>
                  <a:pt x="3291969" y="26600"/>
                  <a:pt x="3308003" y="64509"/>
                </a:cubicBezTo>
                <a:lnTo>
                  <a:pt x="3308769" y="68301"/>
                </a:lnTo>
                <a:lnTo>
                  <a:pt x="3309534" y="64509"/>
                </a:lnTo>
                <a:cubicBezTo>
                  <a:pt x="3325568" y="26600"/>
                  <a:pt x="3363105" y="1"/>
                  <a:pt x="3406854" y="1"/>
                </a:cubicBezTo>
                <a:cubicBezTo>
                  <a:pt x="3450603" y="1"/>
                  <a:pt x="3488140" y="26600"/>
                  <a:pt x="3504174" y="64509"/>
                </a:cubicBezTo>
                <a:lnTo>
                  <a:pt x="3504939" y="68301"/>
                </a:lnTo>
                <a:lnTo>
                  <a:pt x="3505705" y="64509"/>
                </a:lnTo>
                <a:cubicBezTo>
                  <a:pt x="3521739" y="26600"/>
                  <a:pt x="3559275" y="1"/>
                  <a:pt x="3603024" y="1"/>
                </a:cubicBezTo>
                <a:cubicBezTo>
                  <a:pt x="3646774" y="1"/>
                  <a:pt x="3684310" y="26600"/>
                  <a:pt x="3700344" y="64509"/>
                </a:cubicBezTo>
                <a:lnTo>
                  <a:pt x="3701110" y="68301"/>
                </a:lnTo>
                <a:lnTo>
                  <a:pt x="3701875" y="64509"/>
                </a:lnTo>
                <a:cubicBezTo>
                  <a:pt x="3717909" y="26600"/>
                  <a:pt x="3755446" y="1"/>
                  <a:pt x="3799195" y="1"/>
                </a:cubicBezTo>
                <a:cubicBezTo>
                  <a:pt x="3842944" y="1"/>
                  <a:pt x="3880481" y="26600"/>
                  <a:pt x="3896515" y="64509"/>
                </a:cubicBezTo>
                <a:lnTo>
                  <a:pt x="3897280" y="68301"/>
                </a:lnTo>
                <a:lnTo>
                  <a:pt x="3898046" y="64509"/>
                </a:lnTo>
                <a:cubicBezTo>
                  <a:pt x="3914080" y="26600"/>
                  <a:pt x="3951616" y="1"/>
                  <a:pt x="3995365" y="1"/>
                </a:cubicBezTo>
                <a:cubicBezTo>
                  <a:pt x="4039114" y="1"/>
                  <a:pt x="4076651" y="26600"/>
                  <a:pt x="4092685" y="64509"/>
                </a:cubicBezTo>
                <a:lnTo>
                  <a:pt x="4093451" y="68300"/>
                </a:lnTo>
                <a:lnTo>
                  <a:pt x="4094216" y="64509"/>
                </a:lnTo>
                <a:cubicBezTo>
                  <a:pt x="4110250" y="26600"/>
                  <a:pt x="4147787" y="1"/>
                  <a:pt x="4191536" y="1"/>
                </a:cubicBezTo>
                <a:cubicBezTo>
                  <a:pt x="4235285" y="1"/>
                  <a:pt x="4272822" y="26600"/>
                  <a:pt x="4288856" y="64509"/>
                </a:cubicBezTo>
                <a:lnTo>
                  <a:pt x="4289621" y="68301"/>
                </a:lnTo>
                <a:lnTo>
                  <a:pt x="4290387" y="64509"/>
                </a:lnTo>
                <a:cubicBezTo>
                  <a:pt x="4306421" y="26600"/>
                  <a:pt x="4343957" y="1"/>
                  <a:pt x="4387706" y="1"/>
                </a:cubicBezTo>
                <a:cubicBezTo>
                  <a:pt x="4431455" y="1"/>
                  <a:pt x="4468992" y="26600"/>
                  <a:pt x="4485026" y="64509"/>
                </a:cubicBezTo>
                <a:lnTo>
                  <a:pt x="4485791" y="68301"/>
                </a:lnTo>
                <a:lnTo>
                  <a:pt x="4486557" y="64509"/>
                </a:lnTo>
                <a:cubicBezTo>
                  <a:pt x="4502591" y="26600"/>
                  <a:pt x="4540127" y="1"/>
                  <a:pt x="4583876" y="1"/>
                </a:cubicBezTo>
                <a:cubicBezTo>
                  <a:pt x="4627625" y="1"/>
                  <a:pt x="4665162" y="26600"/>
                  <a:pt x="4681196" y="64509"/>
                </a:cubicBezTo>
                <a:lnTo>
                  <a:pt x="4681962" y="68301"/>
                </a:lnTo>
                <a:lnTo>
                  <a:pt x="4682727" y="64509"/>
                </a:lnTo>
                <a:cubicBezTo>
                  <a:pt x="4698761" y="26600"/>
                  <a:pt x="4736298" y="1"/>
                  <a:pt x="4780047" y="1"/>
                </a:cubicBezTo>
                <a:cubicBezTo>
                  <a:pt x="4823796" y="1"/>
                  <a:pt x="4861333" y="26600"/>
                  <a:pt x="4877367" y="64509"/>
                </a:cubicBezTo>
                <a:lnTo>
                  <a:pt x="4878132" y="68301"/>
                </a:lnTo>
                <a:lnTo>
                  <a:pt x="4878898" y="64509"/>
                </a:lnTo>
                <a:cubicBezTo>
                  <a:pt x="4894932" y="26600"/>
                  <a:pt x="4932468" y="1"/>
                  <a:pt x="4976217" y="1"/>
                </a:cubicBezTo>
                <a:cubicBezTo>
                  <a:pt x="5019967" y="1"/>
                  <a:pt x="5057503" y="26600"/>
                  <a:pt x="5073537" y="64509"/>
                </a:cubicBezTo>
                <a:lnTo>
                  <a:pt x="5074303" y="68301"/>
                </a:lnTo>
                <a:lnTo>
                  <a:pt x="5075068" y="64509"/>
                </a:lnTo>
                <a:cubicBezTo>
                  <a:pt x="5091102" y="26600"/>
                  <a:pt x="5128639" y="1"/>
                  <a:pt x="5172388" y="1"/>
                </a:cubicBezTo>
                <a:cubicBezTo>
                  <a:pt x="5201554" y="1"/>
                  <a:pt x="5227959" y="11823"/>
                  <a:pt x="5247072" y="30936"/>
                </a:cubicBezTo>
                <a:lnTo>
                  <a:pt x="5264093" y="56182"/>
                </a:lnTo>
                <a:lnTo>
                  <a:pt x="5281115" y="30936"/>
                </a:lnTo>
                <a:cubicBezTo>
                  <a:pt x="5300228" y="11822"/>
                  <a:pt x="5326633" y="0"/>
                  <a:pt x="5355799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rgbClr val="FF0000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5" name="フリーフォーム: 図形 4"/>
          <p:cNvSpPr/>
          <p:nvPr/>
        </p:nvSpPr>
        <p:spPr bwMode="auto">
          <a:xfrm>
            <a:off x="3229948" y="4487769"/>
            <a:ext cx="3901871" cy="1964114"/>
          </a:xfrm>
          <a:custGeom>
            <a:avLst/>
            <a:gdLst>
              <a:gd name="connsiteX0" fmla="*/ 105619 w 10561092"/>
              <a:gd name="connsiteY0" fmla="*/ 0 h 5119827"/>
              <a:gd name="connsiteX1" fmla="*/ 180305 w 10561092"/>
              <a:gd name="connsiteY1" fmla="*/ 30936 h 5119827"/>
              <a:gd name="connsiteX2" fmla="*/ 197060 w 10561092"/>
              <a:gd name="connsiteY2" fmla="*/ 55789 h 5119827"/>
              <a:gd name="connsiteX3" fmla="*/ 213816 w 10561092"/>
              <a:gd name="connsiteY3" fmla="*/ 30937 h 5119827"/>
              <a:gd name="connsiteX4" fmla="*/ 288501 w 10561092"/>
              <a:gd name="connsiteY4" fmla="*/ 1 h 5119827"/>
              <a:gd name="connsiteX5" fmla="*/ 385820 w 10561092"/>
              <a:gd name="connsiteY5" fmla="*/ 64509 h 5119827"/>
              <a:gd name="connsiteX6" fmla="*/ 386586 w 10561092"/>
              <a:gd name="connsiteY6" fmla="*/ 68301 h 5119827"/>
              <a:gd name="connsiteX7" fmla="*/ 387352 w 10561092"/>
              <a:gd name="connsiteY7" fmla="*/ 64509 h 5119827"/>
              <a:gd name="connsiteX8" fmla="*/ 484671 w 10561092"/>
              <a:gd name="connsiteY8" fmla="*/ 1 h 5119827"/>
              <a:gd name="connsiteX9" fmla="*/ 581991 w 10561092"/>
              <a:gd name="connsiteY9" fmla="*/ 64509 h 5119827"/>
              <a:gd name="connsiteX10" fmla="*/ 582757 w 10561092"/>
              <a:gd name="connsiteY10" fmla="*/ 68301 h 5119827"/>
              <a:gd name="connsiteX11" fmla="*/ 583522 w 10561092"/>
              <a:gd name="connsiteY11" fmla="*/ 64509 h 5119827"/>
              <a:gd name="connsiteX12" fmla="*/ 680842 w 10561092"/>
              <a:gd name="connsiteY12" fmla="*/ 1 h 5119827"/>
              <a:gd name="connsiteX13" fmla="*/ 778161 w 10561092"/>
              <a:gd name="connsiteY13" fmla="*/ 64509 h 5119827"/>
              <a:gd name="connsiteX14" fmla="*/ 778927 w 10561092"/>
              <a:gd name="connsiteY14" fmla="*/ 68301 h 5119827"/>
              <a:gd name="connsiteX15" fmla="*/ 779693 w 10561092"/>
              <a:gd name="connsiteY15" fmla="*/ 64509 h 5119827"/>
              <a:gd name="connsiteX16" fmla="*/ 877012 w 10561092"/>
              <a:gd name="connsiteY16" fmla="*/ 1 h 5119827"/>
              <a:gd name="connsiteX17" fmla="*/ 974332 w 10561092"/>
              <a:gd name="connsiteY17" fmla="*/ 64509 h 5119827"/>
              <a:gd name="connsiteX18" fmla="*/ 975097 w 10561092"/>
              <a:gd name="connsiteY18" fmla="*/ 68301 h 5119827"/>
              <a:gd name="connsiteX19" fmla="*/ 975863 w 10561092"/>
              <a:gd name="connsiteY19" fmla="*/ 64509 h 5119827"/>
              <a:gd name="connsiteX20" fmla="*/ 1073183 w 10561092"/>
              <a:gd name="connsiteY20" fmla="*/ 1 h 5119827"/>
              <a:gd name="connsiteX21" fmla="*/ 1170503 w 10561092"/>
              <a:gd name="connsiteY21" fmla="*/ 64509 h 5119827"/>
              <a:gd name="connsiteX22" fmla="*/ 1171268 w 10561092"/>
              <a:gd name="connsiteY22" fmla="*/ 68301 h 5119827"/>
              <a:gd name="connsiteX23" fmla="*/ 1172033 w 10561092"/>
              <a:gd name="connsiteY23" fmla="*/ 64509 h 5119827"/>
              <a:gd name="connsiteX24" fmla="*/ 1269353 w 10561092"/>
              <a:gd name="connsiteY24" fmla="*/ 1 h 5119827"/>
              <a:gd name="connsiteX25" fmla="*/ 1366673 w 10561092"/>
              <a:gd name="connsiteY25" fmla="*/ 64509 h 5119827"/>
              <a:gd name="connsiteX26" fmla="*/ 1367439 w 10561092"/>
              <a:gd name="connsiteY26" fmla="*/ 68301 h 5119827"/>
              <a:gd name="connsiteX27" fmla="*/ 1368204 w 10561092"/>
              <a:gd name="connsiteY27" fmla="*/ 64509 h 5119827"/>
              <a:gd name="connsiteX28" fmla="*/ 1465523 w 10561092"/>
              <a:gd name="connsiteY28" fmla="*/ 1 h 5119827"/>
              <a:gd name="connsiteX29" fmla="*/ 1562843 w 10561092"/>
              <a:gd name="connsiteY29" fmla="*/ 64509 h 5119827"/>
              <a:gd name="connsiteX30" fmla="*/ 1563609 w 10561092"/>
              <a:gd name="connsiteY30" fmla="*/ 68301 h 5119827"/>
              <a:gd name="connsiteX31" fmla="*/ 1564374 w 10561092"/>
              <a:gd name="connsiteY31" fmla="*/ 64509 h 5119827"/>
              <a:gd name="connsiteX32" fmla="*/ 1661694 w 10561092"/>
              <a:gd name="connsiteY32" fmla="*/ 1 h 5119827"/>
              <a:gd name="connsiteX33" fmla="*/ 1759013 w 10561092"/>
              <a:gd name="connsiteY33" fmla="*/ 64509 h 5119827"/>
              <a:gd name="connsiteX34" fmla="*/ 1759778 w 10561092"/>
              <a:gd name="connsiteY34" fmla="*/ 68301 h 5119827"/>
              <a:gd name="connsiteX35" fmla="*/ 1760544 w 10561092"/>
              <a:gd name="connsiteY35" fmla="*/ 64509 h 5119827"/>
              <a:gd name="connsiteX36" fmla="*/ 1857863 w 10561092"/>
              <a:gd name="connsiteY36" fmla="*/ 1 h 5119827"/>
              <a:gd name="connsiteX37" fmla="*/ 1955183 w 10561092"/>
              <a:gd name="connsiteY37" fmla="*/ 64509 h 5119827"/>
              <a:gd name="connsiteX38" fmla="*/ 1955948 w 10561092"/>
              <a:gd name="connsiteY38" fmla="*/ 68301 h 5119827"/>
              <a:gd name="connsiteX39" fmla="*/ 1956714 w 10561092"/>
              <a:gd name="connsiteY39" fmla="*/ 64509 h 5119827"/>
              <a:gd name="connsiteX40" fmla="*/ 2054033 w 10561092"/>
              <a:gd name="connsiteY40" fmla="*/ 1 h 5119827"/>
              <a:gd name="connsiteX41" fmla="*/ 2151353 w 10561092"/>
              <a:gd name="connsiteY41" fmla="*/ 64509 h 5119827"/>
              <a:gd name="connsiteX42" fmla="*/ 2152119 w 10561092"/>
              <a:gd name="connsiteY42" fmla="*/ 68301 h 5119827"/>
              <a:gd name="connsiteX43" fmla="*/ 2152884 w 10561092"/>
              <a:gd name="connsiteY43" fmla="*/ 64509 h 5119827"/>
              <a:gd name="connsiteX44" fmla="*/ 2250204 w 10561092"/>
              <a:gd name="connsiteY44" fmla="*/ 1 h 5119827"/>
              <a:gd name="connsiteX45" fmla="*/ 2347524 w 10561092"/>
              <a:gd name="connsiteY45" fmla="*/ 64509 h 5119827"/>
              <a:gd name="connsiteX46" fmla="*/ 2348289 w 10561092"/>
              <a:gd name="connsiteY46" fmla="*/ 68301 h 5119827"/>
              <a:gd name="connsiteX47" fmla="*/ 2349055 w 10561092"/>
              <a:gd name="connsiteY47" fmla="*/ 64509 h 5119827"/>
              <a:gd name="connsiteX48" fmla="*/ 2446374 w 10561092"/>
              <a:gd name="connsiteY48" fmla="*/ 1 h 5119827"/>
              <a:gd name="connsiteX49" fmla="*/ 2543694 w 10561092"/>
              <a:gd name="connsiteY49" fmla="*/ 64509 h 5119827"/>
              <a:gd name="connsiteX50" fmla="*/ 2544460 w 10561092"/>
              <a:gd name="connsiteY50" fmla="*/ 68301 h 5119827"/>
              <a:gd name="connsiteX51" fmla="*/ 2545225 w 10561092"/>
              <a:gd name="connsiteY51" fmla="*/ 64509 h 5119827"/>
              <a:gd name="connsiteX52" fmla="*/ 2642545 w 10561092"/>
              <a:gd name="connsiteY52" fmla="*/ 1 h 5119827"/>
              <a:gd name="connsiteX53" fmla="*/ 2739865 w 10561092"/>
              <a:gd name="connsiteY53" fmla="*/ 64509 h 5119827"/>
              <a:gd name="connsiteX54" fmla="*/ 2744358 w 10561092"/>
              <a:gd name="connsiteY54" fmla="*/ 86767 h 5119827"/>
              <a:gd name="connsiteX55" fmla="*/ 2748852 w 10561092"/>
              <a:gd name="connsiteY55" fmla="*/ 64509 h 5119827"/>
              <a:gd name="connsiteX56" fmla="*/ 2846172 w 10561092"/>
              <a:gd name="connsiteY56" fmla="*/ 1 h 5119827"/>
              <a:gd name="connsiteX57" fmla="*/ 2943491 w 10561092"/>
              <a:gd name="connsiteY57" fmla="*/ 64509 h 5119827"/>
              <a:gd name="connsiteX58" fmla="*/ 2944257 w 10561092"/>
              <a:gd name="connsiteY58" fmla="*/ 68301 h 5119827"/>
              <a:gd name="connsiteX59" fmla="*/ 2945022 w 10561092"/>
              <a:gd name="connsiteY59" fmla="*/ 64509 h 5119827"/>
              <a:gd name="connsiteX60" fmla="*/ 3042342 w 10561092"/>
              <a:gd name="connsiteY60" fmla="*/ 1 h 5119827"/>
              <a:gd name="connsiteX61" fmla="*/ 3139662 w 10561092"/>
              <a:gd name="connsiteY61" fmla="*/ 64509 h 5119827"/>
              <a:gd name="connsiteX62" fmla="*/ 3140427 w 10561092"/>
              <a:gd name="connsiteY62" fmla="*/ 68301 h 5119827"/>
              <a:gd name="connsiteX63" fmla="*/ 3141193 w 10561092"/>
              <a:gd name="connsiteY63" fmla="*/ 64509 h 5119827"/>
              <a:gd name="connsiteX64" fmla="*/ 3238513 w 10561092"/>
              <a:gd name="connsiteY64" fmla="*/ 1 h 5119827"/>
              <a:gd name="connsiteX65" fmla="*/ 3335832 w 10561092"/>
              <a:gd name="connsiteY65" fmla="*/ 64509 h 5119827"/>
              <a:gd name="connsiteX66" fmla="*/ 3336598 w 10561092"/>
              <a:gd name="connsiteY66" fmla="*/ 68301 h 5119827"/>
              <a:gd name="connsiteX67" fmla="*/ 3337363 w 10561092"/>
              <a:gd name="connsiteY67" fmla="*/ 64509 h 5119827"/>
              <a:gd name="connsiteX68" fmla="*/ 3434683 w 10561092"/>
              <a:gd name="connsiteY68" fmla="*/ 1 h 5119827"/>
              <a:gd name="connsiteX69" fmla="*/ 3532003 w 10561092"/>
              <a:gd name="connsiteY69" fmla="*/ 64509 h 5119827"/>
              <a:gd name="connsiteX70" fmla="*/ 3532768 w 10561092"/>
              <a:gd name="connsiteY70" fmla="*/ 68301 h 5119827"/>
              <a:gd name="connsiteX71" fmla="*/ 3533534 w 10561092"/>
              <a:gd name="connsiteY71" fmla="*/ 64509 h 5119827"/>
              <a:gd name="connsiteX72" fmla="*/ 3630853 w 10561092"/>
              <a:gd name="connsiteY72" fmla="*/ 1 h 5119827"/>
              <a:gd name="connsiteX73" fmla="*/ 3728173 w 10561092"/>
              <a:gd name="connsiteY73" fmla="*/ 64509 h 5119827"/>
              <a:gd name="connsiteX74" fmla="*/ 3728939 w 10561092"/>
              <a:gd name="connsiteY74" fmla="*/ 68301 h 5119827"/>
              <a:gd name="connsiteX75" fmla="*/ 3729704 w 10561092"/>
              <a:gd name="connsiteY75" fmla="*/ 64509 h 5119827"/>
              <a:gd name="connsiteX76" fmla="*/ 3827024 w 10561092"/>
              <a:gd name="connsiteY76" fmla="*/ 1 h 5119827"/>
              <a:gd name="connsiteX77" fmla="*/ 3924344 w 10561092"/>
              <a:gd name="connsiteY77" fmla="*/ 64509 h 5119827"/>
              <a:gd name="connsiteX78" fmla="*/ 3925109 w 10561092"/>
              <a:gd name="connsiteY78" fmla="*/ 68301 h 5119827"/>
              <a:gd name="connsiteX79" fmla="*/ 3925875 w 10561092"/>
              <a:gd name="connsiteY79" fmla="*/ 64509 h 5119827"/>
              <a:gd name="connsiteX80" fmla="*/ 4023194 w 10561092"/>
              <a:gd name="connsiteY80" fmla="*/ 1 h 5119827"/>
              <a:gd name="connsiteX81" fmla="*/ 4120514 w 10561092"/>
              <a:gd name="connsiteY81" fmla="*/ 64509 h 5119827"/>
              <a:gd name="connsiteX82" fmla="*/ 4121280 w 10561092"/>
              <a:gd name="connsiteY82" fmla="*/ 68300 h 5119827"/>
              <a:gd name="connsiteX83" fmla="*/ 4122045 w 10561092"/>
              <a:gd name="connsiteY83" fmla="*/ 64509 h 5119827"/>
              <a:gd name="connsiteX84" fmla="*/ 4219365 w 10561092"/>
              <a:gd name="connsiteY84" fmla="*/ 1 h 5119827"/>
              <a:gd name="connsiteX85" fmla="*/ 4316685 w 10561092"/>
              <a:gd name="connsiteY85" fmla="*/ 64509 h 5119827"/>
              <a:gd name="connsiteX86" fmla="*/ 4317450 w 10561092"/>
              <a:gd name="connsiteY86" fmla="*/ 68301 h 5119827"/>
              <a:gd name="connsiteX87" fmla="*/ 4318216 w 10561092"/>
              <a:gd name="connsiteY87" fmla="*/ 64509 h 5119827"/>
              <a:gd name="connsiteX88" fmla="*/ 4415535 w 10561092"/>
              <a:gd name="connsiteY88" fmla="*/ 1 h 5119827"/>
              <a:gd name="connsiteX89" fmla="*/ 4512855 w 10561092"/>
              <a:gd name="connsiteY89" fmla="*/ 64509 h 5119827"/>
              <a:gd name="connsiteX90" fmla="*/ 4513620 w 10561092"/>
              <a:gd name="connsiteY90" fmla="*/ 68301 h 5119827"/>
              <a:gd name="connsiteX91" fmla="*/ 4514386 w 10561092"/>
              <a:gd name="connsiteY91" fmla="*/ 64509 h 5119827"/>
              <a:gd name="connsiteX92" fmla="*/ 4611705 w 10561092"/>
              <a:gd name="connsiteY92" fmla="*/ 1 h 5119827"/>
              <a:gd name="connsiteX93" fmla="*/ 4709025 w 10561092"/>
              <a:gd name="connsiteY93" fmla="*/ 64509 h 5119827"/>
              <a:gd name="connsiteX94" fmla="*/ 4709791 w 10561092"/>
              <a:gd name="connsiteY94" fmla="*/ 68301 h 5119827"/>
              <a:gd name="connsiteX95" fmla="*/ 4710556 w 10561092"/>
              <a:gd name="connsiteY95" fmla="*/ 64509 h 5119827"/>
              <a:gd name="connsiteX96" fmla="*/ 4807876 w 10561092"/>
              <a:gd name="connsiteY96" fmla="*/ 1 h 5119827"/>
              <a:gd name="connsiteX97" fmla="*/ 4905196 w 10561092"/>
              <a:gd name="connsiteY97" fmla="*/ 64509 h 5119827"/>
              <a:gd name="connsiteX98" fmla="*/ 4905961 w 10561092"/>
              <a:gd name="connsiteY98" fmla="*/ 68301 h 5119827"/>
              <a:gd name="connsiteX99" fmla="*/ 4906727 w 10561092"/>
              <a:gd name="connsiteY99" fmla="*/ 64509 h 5119827"/>
              <a:gd name="connsiteX100" fmla="*/ 5004046 w 10561092"/>
              <a:gd name="connsiteY100" fmla="*/ 1 h 5119827"/>
              <a:gd name="connsiteX101" fmla="*/ 5101366 w 10561092"/>
              <a:gd name="connsiteY101" fmla="*/ 64509 h 5119827"/>
              <a:gd name="connsiteX102" fmla="*/ 5102132 w 10561092"/>
              <a:gd name="connsiteY102" fmla="*/ 68301 h 5119827"/>
              <a:gd name="connsiteX103" fmla="*/ 5102897 w 10561092"/>
              <a:gd name="connsiteY103" fmla="*/ 64509 h 5119827"/>
              <a:gd name="connsiteX104" fmla="*/ 5200217 w 10561092"/>
              <a:gd name="connsiteY104" fmla="*/ 1 h 5119827"/>
              <a:gd name="connsiteX105" fmla="*/ 5259270 w 10561092"/>
              <a:gd name="connsiteY105" fmla="*/ 18039 h 5119827"/>
              <a:gd name="connsiteX106" fmla="*/ 5293863 w 10561092"/>
              <a:gd name="connsiteY106" fmla="*/ 60047 h 5119827"/>
              <a:gd name="connsiteX107" fmla="*/ 5313489 w 10561092"/>
              <a:gd name="connsiteY107" fmla="*/ 30937 h 5119827"/>
              <a:gd name="connsiteX108" fmla="*/ 5388174 w 10561092"/>
              <a:gd name="connsiteY108" fmla="*/ 2 h 5119827"/>
              <a:gd name="connsiteX109" fmla="*/ 5485493 w 10561092"/>
              <a:gd name="connsiteY109" fmla="*/ 64510 h 5119827"/>
              <a:gd name="connsiteX110" fmla="*/ 5486259 w 10561092"/>
              <a:gd name="connsiteY110" fmla="*/ 68302 h 5119827"/>
              <a:gd name="connsiteX111" fmla="*/ 5487024 w 10561092"/>
              <a:gd name="connsiteY111" fmla="*/ 64510 h 5119827"/>
              <a:gd name="connsiteX112" fmla="*/ 5584344 w 10561092"/>
              <a:gd name="connsiteY112" fmla="*/ 2 h 5119827"/>
              <a:gd name="connsiteX113" fmla="*/ 5681664 w 10561092"/>
              <a:gd name="connsiteY113" fmla="*/ 64510 h 5119827"/>
              <a:gd name="connsiteX114" fmla="*/ 5682429 w 10561092"/>
              <a:gd name="connsiteY114" fmla="*/ 68302 h 5119827"/>
              <a:gd name="connsiteX115" fmla="*/ 5683195 w 10561092"/>
              <a:gd name="connsiteY115" fmla="*/ 64510 h 5119827"/>
              <a:gd name="connsiteX116" fmla="*/ 5780515 w 10561092"/>
              <a:gd name="connsiteY116" fmla="*/ 2 h 5119827"/>
              <a:gd name="connsiteX117" fmla="*/ 5877834 w 10561092"/>
              <a:gd name="connsiteY117" fmla="*/ 64510 h 5119827"/>
              <a:gd name="connsiteX118" fmla="*/ 5878600 w 10561092"/>
              <a:gd name="connsiteY118" fmla="*/ 68302 h 5119827"/>
              <a:gd name="connsiteX119" fmla="*/ 5879365 w 10561092"/>
              <a:gd name="connsiteY119" fmla="*/ 64510 h 5119827"/>
              <a:gd name="connsiteX120" fmla="*/ 5976685 w 10561092"/>
              <a:gd name="connsiteY120" fmla="*/ 2 h 5119827"/>
              <a:gd name="connsiteX121" fmla="*/ 6074005 w 10561092"/>
              <a:gd name="connsiteY121" fmla="*/ 64510 h 5119827"/>
              <a:gd name="connsiteX122" fmla="*/ 6074770 w 10561092"/>
              <a:gd name="connsiteY122" fmla="*/ 68302 h 5119827"/>
              <a:gd name="connsiteX123" fmla="*/ 6075535 w 10561092"/>
              <a:gd name="connsiteY123" fmla="*/ 64510 h 5119827"/>
              <a:gd name="connsiteX124" fmla="*/ 6172855 w 10561092"/>
              <a:gd name="connsiteY124" fmla="*/ 2 h 5119827"/>
              <a:gd name="connsiteX125" fmla="*/ 6270175 w 10561092"/>
              <a:gd name="connsiteY125" fmla="*/ 64510 h 5119827"/>
              <a:gd name="connsiteX126" fmla="*/ 6270941 w 10561092"/>
              <a:gd name="connsiteY126" fmla="*/ 68302 h 5119827"/>
              <a:gd name="connsiteX127" fmla="*/ 6271706 w 10561092"/>
              <a:gd name="connsiteY127" fmla="*/ 64510 h 5119827"/>
              <a:gd name="connsiteX128" fmla="*/ 6369026 w 10561092"/>
              <a:gd name="connsiteY128" fmla="*/ 2 h 5119827"/>
              <a:gd name="connsiteX129" fmla="*/ 6466345 w 10561092"/>
              <a:gd name="connsiteY129" fmla="*/ 64510 h 5119827"/>
              <a:gd name="connsiteX130" fmla="*/ 6467111 w 10561092"/>
              <a:gd name="connsiteY130" fmla="*/ 68302 h 5119827"/>
              <a:gd name="connsiteX131" fmla="*/ 6467877 w 10561092"/>
              <a:gd name="connsiteY131" fmla="*/ 64510 h 5119827"/>
              <a:gd name="connsiteX132" fmla="*/ 6565196 w 10561092"/>
              <a:gd name="connsiteY132" fmla="*/ 2 h 5119827"/>
              <a:gd name="connsiteX133" fmla="*/ 6662516 w 10561092"/>
              <a:gd name="connsiteY133" fmla="*/ 64510 h 5119827"/>
              <a:gd name="connsiteX134" fmla="*/ 6663281 w 10561092"/>
              <a:gd name="connsiteY134" fmla="*/ 68301 h 5119827"/>
              <a:gd name="connsiteX135" fmla="*/ 6664047 w 10561092"/>
              <a:gd name="connsiteY135" fmla="*/ 64510 h 5119827"/>
              <a:gd name="connsiteX136" fmla="*/ 6761367 w 10561092"/>
              <a:gd name="connsiteY136" fmla="*/ 2 h 5119827"/>
              <a:gd name="connsiteX137" fmla="*/ 6858686 w 10561092"/>
              <a:gd name="connsiteY137" fmla="*/ 64510 h 5119827"/>
              <a:gd name="connsiteX138" fmla="*/ 6859452 w 10561092"/>
              <a:gd name="connsiteY138" fmla="*/ 68302 h 5119827"/>
              <a:gd name="connsiteX139" fmla="*/ 6860217 w 10561092"/>
              <a:gd name="connsiteY139" fmla="*/ 64510 h 5119827"/>
              <a:gd name="connsiteX140" fmla="*/ 6957537 w 10561092"/>
              <a:gd name="connsiteY140" fmla="*/ 2 h 5119827"/>
              <a:gd name="connsiteX141" fmla="*/ 7054857 w 10561092"/>
              <a:gd name="connsiteY141" fmla="*/ 64510 h 5119827"/>
              <a:gd name="connsiteX142" fmla="*/ 7055622 w 10561092"/>
              <a:gd name="connsiteY142" fmla="*/ 68302 h 5119827"/>
              <a:gd name="connsiteX143" fmla="*/ 7056387 w 10561092"/>
              <a:gd name="connsiteY143" fmla="*/ 64510 h 5119827"/>
              <a:gd name="connsiteX144" fmla="*/ 7153707 w 10561092"/>
              <a:gd name="connsiteY144" fmla="*/ 2 h 5119827"/>
              <a:gd name="connsiteX145" fmla="*/ 7251027 w 10561092"/>
              <a:gd name="connsiteY145" fmla="*/ 64510 h 5119827"/>
              <a:gd name="connsiteX146" fmla="*/ 7251792 w 10561092"/>
              <a:gd name="connsiteY146" fmla="*/ 68302 h 5119827"/>
              <a:gd name="connsiteX147" fmla="*/ 7252558 w 10561092"/>
              <a:gd name="connsiteY147" fmla="*/ 64510 h 5119827"/>
              <a:gd name="connsiteX148" fmla="*/ 7349878 w 10561092"/>
              <a:gd name="connsiteY148" fmla="*/ 2 h 5119827"/>
              <a:gd name="connsiteX149" fmla="*/ 7447197 w 10561092"/>
              <a:gd name="connsiteY149" fmla="*/ 64510 h 5119827"/>
              <a:gd name="connsiteX150" fmla="*/ 7447963 w 10561092"/>
              <a:gd name="connsiteY150" fmla="*/ 68302 h 5119827"/>
              <a:gd name="connsiteX151" fmla="*/ 7448728 w 10561092"/>
              <a:gd name="connsiteY151" fmla="*/ 64510 h 5119827"/>
              <a:gd name="connsiteX152" fmla="*/ 7546048 w 10561092"/>
              <a:gd name="connsiteY152" fmla="*/ 2 h 5119827"/>
              <a:gd name="connsiteX153" fmla="*/ 7643368 w 10561092"/>
              <a:gd name="connsiteY153" fmla="*/ 64510 h 5119827"/>
              <a:gd name="connsiteX154" fmla="*/ 7644133 w 10561092"/>
              <a:gd name="connsiteY154" fmla="*/ 68302 h 5119827"/>
              <a:gd name="connsiteX155" fmla="*/ 7644899 w 10561092"/>
              <a:gd name="connsiteY155" fmla="*/ 64510 h 5119827"/>
              <a:gd name="connsiteX156" fmla="*/ 7742219 w 10561092"/>
              <a:gd name="connsiteY156" fmla="*/ 2 h 5119827"/>
              <a:gd name="connsiteX157" fmla="*/ 7816903 w 10561092"/>
              <a:gd name="connsiteY157" fmla="*/ 30937 h 5119827"/>
              <a:gd name="connsiteX158" fmla="*/ 7830117 w 10561092"/>
              <a:gd name="connsiteY158" fmla="*/ 50535 h 5119827"/>
              <a:gd name="connsiteX159" fmla="*/ 7843330 w 10561092"/>
              <a:gd name="connsiteY159" fmla="*/ 30937 h 5119827"/>
              <a:gd name="connsiteX160" fmla="*/ 7918015 w 10561092"/>
              <a:gd name="connsiteY160" fmla="*/ 2 h 5119827"/>
              <a:gd name="connsiteX161" fmla="*/ 8015335 w 10561092"/>
              <a:gd name="connsiteY161" fmla="*/ 64510 h 5119827"/>
              <a:gd name="connsiteX162" fmla="*/ 8016101 w 10561092"/>
              <a:gd name="connsiteY162" fmla="*/ 68302 h 5119827"/>
              <a:gd name="connsiteX163" fmla="*/ 8016866 w 10561092"/>
              <a:gd name="connsiteY163" fmla="*/ 64510 h 5119827"/>
              <a:gd name="connsiteX164" fmla="*/ 8114186 w 10561092"/>
              <a:gd name="connsiteY164" fmla="*/ 2 h 5119827"/>
              <a:gd name="connsiteX165" fmla="*/ 8211505 w 10561092"/>
              <a:gd name="connsiteY165" fmla="*/ 64510 h 5119827"/>
              <a:gd name="connsiteX166" fmla="*/ 8212271 w 10561092"/>
              <a:gd name="connsiteY166" fmla="*/ 68302 h 5119827"/>
              <a:gd name="connsiteX167" fmla="*/ 8213037 w 10561092"/>
              <a:gd name="connsiteY167" fmla="*/ 64510 h 5119827"/>
              <a:gd name="connsiteX168" fmla="*/ 8310356 w 10561092"/>
              <a:gd name="connsiteY168" fmla="*/ 2 h 5119827"/>
              <a:gd name="connsiteX169" fmla="*/ 8407676 w 10561092"/>
              <a:gd name="connsiteY169" fmla="*/ 64510 h 5119827"/>
              <a:gd name="connsiteX170" fmla="*/ 8408441 w 10561092"/>
              <a:gd name="connsiteY170" fmla="*/ 68302 h 5119827"/>
              <a:gd name="connsiteX171" fmla="*/ 8409207 w 10561092"/>
              <a:gd name="connsiteY171" fmla="*/ 64510 h 5119827"/>
              <a:gd name="connsiteX172" fmla="*/ 8506527 w 10561092"/>
              <a:gd name="connsiteY172" fmla="*/ 2 h 5119827"/>
              <a:gd name="connsiteX173" fmla="*/ 8603847 w 10561092"/>
              <a:gd name="connsiteY173" fmla="*/ 64510 h 5119827"/>
              <a:gd name="connsiteX174" fmla="*/ 8604612 w 10561092"/>
              <a:gd name="connsiteY174" fmla="*/ 68302 h 5119827"/>
              <a:gd name="connsiteX175" fmla="*/ 8605377 w 10561092"/>
              <a:gd name="connsiteY175" fmla="*/ 64510 h 5119827"/>
              <a:gd name="connsiteX176" fmla="*/ 8702697 w 10561092"/>
              <a:gd name="connsiteY176" fmla="*/ 2 h 5119827"/>
              <a:gd name="connsiteX177" fmla="*/ 8800017 w 10561092"/>
              <a:gd name="connsiteY177" fmla="*/ 64510 h 5119827"/>
              <a:gd name="connsiteX178" fmla="*/ 8800783 w 10561092"/>
              <a:gd name="connsiteY178" fmla="*/ 68302 h 5119827"/>
              <a:gd name="connsiteX179" fmla="*/ 8801548 w 10561092"/>
              <a:gd name="connsiteY179" fmla="*/ 64510 h 5119827"/>
              <a:gd name="connsiteX180" fmla="*/ 8898868 w 10561092"/>
              <a:gd name="connsiteY180" fmla="*/ 2 h 5119827"/>
              <a:gd name="connsiteX181" fmla="*/ 8996187 w 10561092"/>
              <a:gd name="connsiteY181" fmla="*/ 64510 h 5119827"/>
              <a:gd name="connsiteX182" fmla="*/ 8996953 w 10561092"/>
              <a:gd name="connsiteY182" fmla="*/ 68302 h 5119827"/>
              <a:gd name="connsiteX183" fmla="*/ 8997719 w 10561092"/>
              <a:gd name="connsiteY183" fmla="*/ 64510 h 5119827"/>
              <a:gd name="connsiteX184" fmla="*/ 9095038 w 10561092"/>
              <a:gd name="connsiteY184" fmla="*/ 2 h 5119827"/>
              <a:gd name="connsiteX185" fmla="*/ 9192358 w 10561092"/>
              <a:gd name="connsiteY185" fmla="*/ 64510 h 5119827"/>
              <a:gd name="connsiteX186" fmla="*/ 9193123 w 10561092"/>
              <a:gd name="connsiteY186" fmla="*/ 68301 h 5119827"/>
              <a:gd name="connsiteX187" fmla="*/ 9193889 w 10561092"/>
              <a:gd name="connsiteY187" fmla="*/ 64510 h 5119827"/>
              <a:gd name="connsiteX188" fmla="*/ 9291209 w 10561092"/>
              <a:gd name="connsiteY188" fmla="*/ 2 h 5119827"/>
              <a:gd name="connsiteX189" fmla="*/ 9388528 w 10561092"/>
              <a:gd name="connsiteY189" fmla="*/ 64510 h 5119827"/>
              <a:gd name="connsiteX190" fmla="*/ 9389294 w 10561092"/>
              <a:gd name="connsiteY190" fmla="*/ 68302 h 5119827"/>
              <a:gd name="connsiteX191" fmla="*/ 9390059 w 10561092"/>
              <a:gd name="connsiteY191" fmla="*/ 64510 h 5119827"/>
              <a:gd name="connsiteX192" fmla="*/ 9487379 w 10561092"/>
              <a:gd name="connsiteY192" fmla="*/ 2 h 5119827"/>
              <a:gd name="connsiteX193" fmla="*/ 9584699 w 10561092"/>
              <a:gd name="connsiteY193" fmla="*/ 64510 h 5119827"/>
              <a:gd name="connsiteX194" fmla="*/ 9585464 w 10561092"/>
              <a:gd name="connsiteY194" fmla="*/ 68302 h 5119827"/>
              <a:gd name="connsiteX195" fmla="*/ 9586229 w 10561092"/>
              <a:gd name="connsiteY195" fmla="*/ 64510 h 5119827"/>
              <a:gd name="connsiteX196" fmla="*/ 9683549 w 10561092"/>
              <a:gd name="connsiteY196" fmla="*/ 2 h 5119827"/>
              <a:gd name="connsiteX197" fmla="*/ 9780869 w 10561092"/>
              <a:gd name="connsiteY197" fmla="*/ 64510 h 5119827"/>
              <a:gd name="connsiteX198" fmla="*/ 9781634 w 10561092"/>
              <a:gd name="connsiteY198" fmla="*/ 68302 h 5119827"/>
              <a:gd name="connsiteX199" fmla="*/ 9782400 w 10561092"/>
              <a:gd name="connsiteY199" fmla="*/ 64510 h 5119827"/>
              <a:gd name="connsiteX200" fmla="*/ 9879720 w 10561092"/>
              <a:gd name="connsiteY200" fmla="*/ 2 h 5119827"/>
              <a:gd name="connsiteX201" fmla="*/ 9977039 w 10561092"/>
              <a:gd name="connsiteY201" fmla="*/ 64510 h 5119827"/>
              <a:gd name="connsiteX202" fmla="*/ 9977805 w 10561092"/>
              <a:gd name="connsiteY202" fmla="*/ 68302 h 5119827"/>
              <a:gd name="connsiteX203" fmla="*/ 9978570 w 10561092"/>
              <a:gd name="connsiteY203" fmla="*/ 64510 h 5119827"/>
              <a:gd name="connsiteX204" fmla="*/ 10075890 w 10561092"/>
              <a:gd name="connsiteY204" fmla="*/ 2 h 5119827"/>
              <a:gd name="connsiteX205" fmla="*/ 10173210 w 10561092"/>
              <a:gd name="connsiteY205" fmla="*/ 64510 h 5119827"/>
              <a:gd name="connsiteX206" fmla="*/ 10173975 w 10561092"/>
              <a:gd name="connsiteY206" fmla="*/ 68302 h 5119827"/>
              <a:gd name="connsiteX207" fmla="*/ 10174741 w 10561092"/>
              <a:gd name="connsiteY207" fmla="*/ 64510 h 5119827"/>
              <a:gd name="connsiteX208" fmla="*/ 10272061 w 10561092"/>
              <a:gd name="connsiteY208" fmla="*/ 2 h 5119827"/>
              <a:gd name="connsiteX209" fmla="*/ 10346745 w 10561092"/>
              <a:gd name="connsiteY209" fmla="*/ 30937 h 5119827"/>
              <a:gd name="connsiteX210" fmla="*/ 10363766 w 10561092"/>
              <a:gd name="connsiteY210" fmla="*/ 56182 h 5119827"/>
              <a:gd name="connsiteX211" fmla="*/ 10380787 w 10561092"/>
              <a:gd name="connsiteY211" fmla="*/ 30937 h 5119827"/>
              <a:gd name="connsiteX212" fmla="*/ 10455472 w 10561092"/>
              <a:gd name="connsiteY212" fmla="*/ 1 h 5119827"/>
              <a:gd name="connsiteX213" fmla="*/ 10561092 w 10561092"/>
              <a:gd name="connsiteY213" fmla="*/ 105621 h 5119827"/>
              <a:gd name="connsiteX214" fmla="*/ 10496584 w 10561092"/>
              <a:gd name="connsiteY214" fmla="*/ 202941 h 5119827"/>
              <a:gd name="connsiteX215" fmla="*/ 10492792 w 10561092"/>
              <a:gd name="connsiteY215" fmla="*/ 203706 h 5119827"/>
              <a:gd name="connsiteX216" fmla="*/ 10496584 w 10561092"/>
              <a:gd name="connsiteY216" fmla="*/ 204472 h 5119827"/>
              <a:gd name="connsiteX217" fmla="*/ 10561092 w 10561092"/>
              <a:gd name="connsiteY217" fmla="*/ 301791 h 5119827"/>
              <a:gd name="connsiteX218" fmla="*/ 10496584 w 10561092"/>
              <a:gd name="connsiteY218" fmla="*/ 399111 h 5119827"/>
              <a:gd name="connsiteX219" fmla="*/ 10492792 w 10561092"/>
              <a:gd name="connsiteY219" fmla="*/ 399877 h 5119827"/>
              <a:gd name="connsiteX220" fmla="*/ 10496584 w 10561092"/>
              <a:gd name="connsiteY220" fmla="*/ 400642 h 5119827"/>
              <a:gd name="connsiteX221" fmla="*/ 10561092 w 10561092"/>
              <a:gd name="connsiteY221" fmla="*/ 497962 h 5119827"/>
              <a:gd name="connsiteX222" fmla="*/ 10496584 w 10561092"/>
              <a:gd name="connsiteY222" fmla="*/ 595282 h 5119827"/>
              <a:gd name="connsiteX223" fmla="*/ 10492792 w 10561092"/>
              <a:gd name="connsiteY223" fmla="*/ 596047 h 5119827"/>
              <a:gd name="connsiteX224" fmla="*/ 10496584 w 10561092"/>
              <a:gd name="connsiteY224" fmla="*/ 596813 h 5119827"/>
              <a:gd name="connsiteX225" fmla="*/ 10561092 w 10561092"/>
              <a:gd name="connsiteY225" fmla="*/ 694132 h 5119827"/>
              <a:gd name="connsiteX226" fmla="*/ 10496584 w 10561092"/>
              <a:gd name="connsiteY226" fmla="*/ 791452 h 5119827"/>
              <a:gd name="connsiteX227" fmla="*/ 10492792 w 10561092"/>
              <a:gd name="connsiteY227" fmla="*/ 792218 h 5119827"/>
              <a:gd name="connsiteX228" fmla="*/ 10496584 w 10561092"/>
              <a:gd name="connsiteY228" fmla="*/ 792983 h 5119827"/>
              <a:gd name="connsiteX229" fmla="*/ 10561092 w 10561092"/>
              <a:gd name="connsiteY229" fmla="*/ 890302 h 5119827"/>
              <a:gd name="connsiteX230" fmla="*/ 10496584 w 10561092"/>
              <a:gd name="connsiteY230" fmla="*/ 987622 h 5119827"/>
              <a:gd name="connsiteX231" fmla="*/ 10492792 w 10561092"/>
              <a:gd name="connsiteY231" fmla="*/ 988388 h 5119827"/>
              <a:gd name="connsiteX232" fmla="*/ 10496584 w 10561092"/>
              <a:gd name="connsiteY232" fmla="*/ 989153 h 5119827"/>
              <a:gd name="connsiteX233" fmla="*/ 10561092 w 10561092"/>
              <a:gd name="connsiteY233" fmla="*/ 1086473 h 5119827"/>
              <a:gd name="connsiteX234" fmla="*/ 10496584 w 10561092"/>
              <a:gd name="connsiteY234" fmla="*/ 1183793 h 5119827"/>
              <a:gd name="connsiteX235" fmla="*/ 10492793 w 10561092"/>
              <a:gd name="connsiteY235" fmla="*/ 1184558 h 5119827"/>
              <a:gd name="connsiteX236" fmla="*/ 10496584 w 10561092"/>
              <a:gd name="connsiteY236" fmla="*/ 1185324 h 5119827"/>
              <a:gd name="connsiteX237" fmla="*/ 10561092 w 10561092"/>
              <a:gd name="connsiteY237" fmla="*/ 1282643 h 5119827"/>
              <a:gd name="connsiteX238" fmla="*/ 10496584 w 10561092"/>
              <a:gd name="connsiteY238" fmla="*/ 1379963 h 5119827"/>
              <a:gd name="connsiteX239" fmla="*/ 10492792 w 10561092"/>
              <a:gd name="connsiteY239" fmla="*/ 1380729 h 5119827"/>
              <a:gd name="connsiteX240" fmla="*/ 10496584 w 10561092"/>
              <a:gd name="connsiteY240" fmla="*/ 1381494 h 5119827"/>
              <a:gd name="connsiteX241" fmla="*/ 10561092 w 10561092"/>
              <a:gd name="connsiteY241" fmla="*/ 1478814 h 5119827"/>
              <a:gd name="connsiteX242" fmla="*/ 10496584 w 10561092"/>
              <a:gd name="connsiteY242" fmla="*/ 1576134 h 5119827"/>
              <a:gd name="connsiteX243" fmla="*/ 10492792 w 10561092"/>
              <a:gd name="connsiteY243" fmla="*/ 1576899 h 5119827"/>
              <a:gd name="connsiteX244" fmla="*/ 10496584 w 10561092"/>
              <a:gd name="connsiteY244" fmla="*/ 1577665 h 5119827"/>
              <a:gd name="connsiteX245" fmla="*/ 10561092 w 10561092"/>
              <a:gd name="connsiteY245" fmla="*/ 1674984 h 5119827"/>
              <a:gd name="connsiteX246" fmla="*/ 10496584 w 10561092"/>
              <a:gd name="connsiteY246" fmla="*/ 1772304 h 5119827"/>
              <a:gd name="connsiteX247" fmla="*/ 10492792 w 10561092"/>
              <a:gd name="connsiteY247" fmla="*/ 1773070 h 5119827"/>
              <a:gd name="connsiteX248" fmla="*/ 10496584 w 10561092"/>
              <a:gd name="connsiteY248" fmla="*/ 1773835 h 5119827"/>
              <a:gd name="connsiteX249" fmla="*/ 10561092 w 10561092"/>
              <a:gd name="connsiteY249" fmla="*/ 1871155 h 5119827"/>
              <a:gd name="connsiteX250" fmla="*/ 10496584 w 10561092"/>
              <a:gd name="connsiteY250" fmla="*/ 1968475 h 5119827"/>
              <a:gd name="connsiteX251" fmla="*/ 10492792 w 10561092"/>
              <a:gd name="connsiteY251" fmla="*/ 1969240 h 5119827"/>
              <a:gd name="connsiteX252" fmla="*/ 10496584 w 10561092"/>
              <a:gd name="connsiteY252" fmla="*/ 1970006 h 5119827"/>
              <a:gd name="connsiteX253" fmla="*/ 10561092 w 10561092"/>
              <a:gd name="connsiteY253" fmla="*/ 2067325 h 5119827"/>
              <a:gd name="connsiteX254" fmla="*/ 10496584 w 10561092"/>
              <a:gd name="connsiteY254" fmla="*/ 2164645 h 5119827"/>
              <a:gd name="connsiteX255" fmla="*/ 10492792 w 10561092"/>
              <a:gd name="connsiteY255" fmla="*/ 2165411 h 5119827"/>
              <a:gd name="connsiteX256" fmla="*/ 10496584 w 10561092"/>
              <a:gd name="connsiteY256" fmla="*/ 2166176 h 5119827"/>
              <a:gd name="connsiteX257" fmla="*/ 10561092 w 10561092"/>
              <a:gd name="connsiteY257" fmla="*/ 2263496 h 5119827"/>
              <a:gd name="connsiteX258" fmla="*/ 10496584 w 10561092"/>
              <a:gd name="connsiteY258" fmla="*/ 2360816 h 5119827"/>
              <a:gd name="connsiteX259" fmla="*/ 10492792 w 10561092"/>
              <a:gd name="connsiteY259" fmla="*/ 2361581 h 5119827"/>
              <a:gd name="connsiteX260" fmla="*/ 10496584 w 10561092"/>
              <a:gd name="connsiteY260" fmla="*/ 2362347 h 5119827"/>
              <a:gd name="connsiteX261" fmla="*/ 10561092 w 10561092"/>
              <a:gd name="connsiteY261" fmla="*/ 2459666 h 5119827"/>
              <a:gd name="connsiteX262" fmla="*/ 10530157 w 10561092"/>
              <a:gd name="connsiteY262" fmla="*/ 2534351 h 5119827"/>
              <a:gd name="connsiteX263" fmla="*/ 10498226 w 10561092"/>
              <a:gd name="connsiteY263" fmla="*/ 2555879 h 5119827"/>
              <a:gd name="connsiteX264" fmla="*/ 10530157 w 10561092"/>
              <a:gd name="connsiteY264" fmla="*/ 2577407 h 5119827"/>
              <a:gd name="connsiteX265" fmla="*/ 10561092 w 10561092"/>
              <a:gd name="connsiteY265" fmla="*/ 2652091 h 5119827"/>
              <a:gd name="connsiteX266" fmla="*/ 10496584 w 10561092"/>
              <a:gd name="connsiteY266" fmla="*/ 2749411 h 5119827"/>
              <a:gd name="connsiteX267" fmla="*/ 10492792 w 10561092"/>
              <a:gd name="connsiteY267" fmla="*/ 2750176 h 5119827"/>
              <a:gd name="connsiteX268" fmla="*/ 10496584 w 10561092"/>
              <a:gd name="connsiteY268" fmla="*/ 2750942 h 5119827"/>
              <a:gd name="connsiteX269" fmla="*/ 10561092 w 10561092"/>
              <a:gd name="connsiteY269" fmla="*/ 2848262 h 5119827"/>
              <a:gd name="connsiteX270" fmla="*/ 10496584 w 10561092"/>
              <a:gd name="connsiteY270" fmla="*/ 2945581 h 5119827"/>
              <a:gd name="connsiteX271" fmla="*/ 10492792 w 10561092"/>
              <a:gd name="connsiteY271" fmla="*/ 2946347 h 5119827"/>
              <a:gd name="connsiteX272" fmla="*/ 10496584 w 10561092"/>
              <a:gd name="connsiteY272" fmla="*/ 2947112 h 5119827"/>
              <a:gd name="connsiteX273" fmla="*/ 10561092 w 10561092"/>
              <a:gd name="connsiteY273" fmla="*/ 3044432 h 5119827"/>
              <a:gd name="connsiteX274" fmla="*/ 10496584 w 10561092"/>
              <a:gd name="connsiteY274" fmla="*/ 3141752 h 5119827"/>
              <a:gd name="connsiteX275" fmla="*/ 10492792 w 10561092"/>
              <a:gd name="connsiteY275" fmla="*/ 3142517 h 5119827"/>
              <a:gd name="connsiteX276" fmla="*/ 10496584 w 10561092"/>
              <a:gd name="connsiteY276" fmla="*/ 3143283 h 5119827"/>
              <a:gd name="connsiteX277" fmla="*/ 10561092 w 10561092"/>
              <a:gd name="connsiteY277" fmla="*/ 3240603 h 5119827"/>
              <a:gd name="connsiteX278" fmla="*/ 10496584 w 10561092"/>
              <a:gd name="connsiteY278" fmla="*/ 3337922 h 5119827"/>
              <a:gd name="connsiteX279" fmla="*/ 10492792 w 10561092"/>
              <a:gd name="connsiteY279" fmla="*/ 3338688 h 5119827"/>
              <a:gd name="connsiteX280" fmla="*/ 10496584 w 10561092"/>
              <a:gd name="connsiteY280" fmla="*/ 3339453 h 5119827"/>
              <a:gd name="connsiteX281" fmla="*/ 10561092 w 10561092"/>
              <a:gd name="connsiteY281" fmla="*/ 3436773 h 5119827"/>
              <a:gd name="connsiteX282" fmla="*/ 10496584 w 10561092"/>
              <a:gd name="connsiteY282" fmla="*/ 3534092 h 5119827"/>
              <a:gd name="connsiteX283" fmla="*/ 10492792 w 10561092"/>
              <a:gd name="connsiteY283" fmla="*/ 3534858 h 5119827"/>
              <a:gd name="connsiteX284" fmla="*/ 10496584 w 10561092"/>
              <a:gd name="connsiteY284" fmla="*/ 3535623 h 5119827"/>
              <a:gd name="connsiteX285" fmla="*/ 10561092 w 10561092"/>
              <a:gd name="connsiteY285" fmla="*/ 3632943 h 5119827"/>
              <a:gd name="connsiteX286" fmla="*/ 10496584 w 10561092"/>
              <a:gd name="connsiteY286" fmla="*/ 3730263 h 5119827"/>
              <a:gd name="connsiteX287" fmla="*/ 10492793 w 10561092"/>
              <a:gd name="connsiteY287" fmla="*/ 3731028 h 5119827"/>
              <a:gd name="connsiteX288" fmla="*/ 10496584 w 10561092"/>
              <a:gd name="connsiteY288" fmla="*/ 3731794 h 5119827"/>
              <a:gd name="connsiteX289" fmla="*/ 10561092 w 10561092"/>
              <a:gd name="connsiteY289" fmla="*/ 3829113 h 5119827"/>
              <a:gd name="connsiteX290" fmla="*/ 10496584 w 10561092"/>
              <a:gd name="connsiteY290" fmla="*/ 3926433 h 5119827"/>
              <a:gd name="connsiteX291" fmla="*/ 10492792 w 10561092"/>
              <a:gd name="connsiteY291" fmla="*/ 3927199 h 5119827"/>
              <a:gd name="connsiteX292" fmla="*/ 10496584 w 10561092"/>
              <a:gd name="connsiteY292" fmla="*/ 3927964 h 5119827"/>
              <a:gd name="connsiteX293" fmla="*/ 10561092 w 10561092"/>
              <a:gd name="connsiteY293" fmla="*/ 4025284 h 5119827"/>
              <a:gd name="connsiteX294" fmla="*/ 10496584 w 10561092"/>
              <a:gd name="connsiteY294" fmla="*/ 4122604 h 5119827"/>
              <a:gd name="connsiteX295" fmla="*/ 10492792 w 10561092"/>
              <a:gd name="connsiteY295" fmla="*/ 4123369 h 5119827"/>
              <a:gd name="connsiteX296" fmla="*/ 10496584 w 10561092"/>
              <a:gd name="connsiteY296" fmla="*/ 4124135 h 5119827"/>
              <a:gd name="connsiteX297" fmla="*/ 10561092 w 10561092"/>
              <a:gd name="connsiteY297" fmla="*/ 4221454 h 5119827"/>
              <a:gd name="connsiteX298" fmla="*/ 10496584 w 10561092"/>
              <a:gd name="connsiteY298" fmla="*/ 4318774 h 5119827"/>
              <a:gd name="connsiteX299" fmla="*/ 10492792 w 10561092"/>
              <a:gd name="connsiteY299" fmla="*/ 4319540 h 5119827"/>
              <a:gd name="connsiteX300" fmla="*/ 10496584 w 10561092"/>
              <a:gd name="connsiteY300" fmla="*/ 4320305 h 5119827"/>
              <a:gd name="connsiteX301" fmla="*/ 10561092 w 10561092"/>
              <a:gd name="connsiteY301" fmla="*/ 4417625 h 5119827"/>
              <a:gd name="connsiteX302" fmla="*/ 10496584 w 10561092"/>
              <a:gd name="connsiteY302" fmla="*/ 4514945 h 5119827"/>
              <a:gd name="connsiteX303" fmla="*/ 10492792 w 10561092"/>
              <a:gd name="connsiteY303" fmla="*/ 4515710 h 5119827"/>
              <a:gd name="connsiteX304" fmla="*/ 10496584 w 10561092"/>
              <a:gd name="connsiteY304" fmla="*/ 4516476 h 5119827"/>
              <a:gd name="connsiteX305" fmla="*/ 10561092 w 10561092"/>
              <a:gd name="connsiteY305" fmla="*/ 4613795 h 5119827"/>
              <a:gd name="connsiteX306" fmla="*/ 10496584 w 10561092"/>
              <a:gd name="connsiteY306" fmla="*/ 4711115 h 5119827"/>
              <a:gd name="connsiteX307" fmla="*/ 10492792 w 10561092"/>
              <a:gd name="connsiteY307" fmla="*/ 4711881 h 5119827"/>
              <a:gd name="connsiteX308" fmla="*/ 10496584 w 10561092"/>
              <a:gd name="connsiteY308" fmla="*/ 4712646 h 5119827"/>
              <a:gd name="connsiteX309" fmla="*/ 10561092 w 10561092"/>
              <a:gd name="connsiteY309" fmla="*/ 4809966 h 5119827"/>
              <a:gd name="connsiteX310" fmla="*/ 10496584 w 10561092"/>
              <a:gd name="connsiteY310" fmla="*/ 4907286 h 5119827"/>
              <a:gd name="connsiteX311" fmla="*/ 10492792 w 10561092"/>
              <a:gd name="connsiteY311" fmla="*/ 4908051 h 5119827"/>
              <a:gd name="connsiteX312" fmla="*/ 10496584 w 10561092"/>
              <a:gd name="connsiteY312" fmla="*/ 4908817 h 5119827"/>
              <a:gd name="connsiteX313" fmla="*/ 10561092 w 10561092"/>
              <a:gd name="connsiteY313" fmla="*/ 5006136 h 5119827"/>
              <a:gd name="connsiteX314" fmla="*/ 10455472 w 10561092"/>
              <a:gd name="connsiteY314" fmla="*/ 5111756 h 5119827"/>
              <a:gd name="connsiteX315" fmla="*/ 10358152 w 10561092"/>
              <a:gd name="connsiteY315" fmla="*/ 5047248 h 5119827"/>
              <a:gd name="connsiteX316" fmla="*/ 10350751 w 10561092"/>
              <a:gd name="connsiteY316" fmla="*/ 5010590 h 5119827"/>
              <a:gd name="connsiteX317" fmla="*/ 10349121 w 10561092"/>
              <a:gd name="connsiteY317" fmla="*/ 5010590 h 5119827"/>
              <a:gd name="connsiteX318" fmla="*/ 10349851 w 10561092"/>
              <a:gd name="connsiteY318" fmla="*/ 5014207 h 5119827"/>
              <a:gd name="connsiteX319" fmla="*/ 10244232 w 10561092"/>
              <a:gd name="connsiteY319" fmla="*/ 5119827 h 5119827"/>
              <a:gd name="connsiteX320" fmla="*/ 10146912 w 10561092"/>
              <a:gd name="connsiteY320" fmla="*/ 5055319 h 5119827"/>
              <a:gd name="connsiteX321" fmla="*/ 10146146 w 10561092"/>
              <a:gd name="connsiteY321" fmla="*/ 5051527 h 5119827"/>
              <a:gd name="connsiteX322" fmla="*/ 10145381 w 10561092"/>
              <a:gd name="connsiteY322" fmla="*/ 5055319 h 5119827"/>
              <a:gd name="connsiteX323" fmla="*/ 10048061 w 10561092"/>
              <a:gd name="connsiteY323" fmla="*/ 5119827 h 5119827"/>
              <a:gd name="connsiteX324" fmla="*/ 9950741 w 10561092"/>
              <a:gd name="connsiteY324" fmla="*/ 5055319 h 5119827"/>
              <a:gd name="connsiteX325" fmla="*/ 9949976 w 10561092"/>
              <a:gd name="connsiteY325" fmla="*/ 5051527 h 5119827"/>
              <a:gd name="connsiteX326" fmla="*/ 9949210 w 10561092"/>
              <a:gd name="connsiteY326" fmla="*/ 5055319 h 5119827"/>
              <a:gd name="connsiteX327" fmla="*/ 9851891 w 10561092"/>
              <a:gd name="connsiteY327" fmla="*/ 5119827 h 5119827"/>
              <a:gd name="connsiteX328" fmla="*/ 9754571 w 10561092"/>
              <a:gd name="connsiteY328" fmla="*/ 5055319 h 5119827"/>
              <a:gd name="connsiteX329" fmla="*/ 9753805 w 10561092"/>
              <a:gd name="connsiteY329" fmla="*/ 5051527 h 5119827"/>
              <a:gd name="connsiteX330" fmla="*/ 9753040 w 10561092"/>
              <a:gd name="connsiteY330" fmla="*/ 5055319 h 5119827"/>
              <a:gd name="connsiteX331" fmla="*/ 9655720 w 10561092"/>
              <a:gd name="connsiteY331" fmla="*/ 5119827 h 5119827"/>
              <a:gd name="connsiteX332" fmla="*/ 9558400 w 10561092"/>
              <a:gd name="connsiteY332" fmla="*/ 5055319 h 5119827"/>
              <a:gd name="connsiteX333" fmla="*/ 9557635 w 10561092"/>
              <a:gd name="connsiteY333" fmla="*/ 5051527 h 5119827"/>
              <a:gd name="connsiteX334" fmla="*/ 9556869 w 10561092"/>
              <a:gd name="connsiteY334" fmla="*/ 5055319 h 5119827"/>
              <a:gd name="connsiteX335" fmla="*/ 9459550 w 10561092"/>
              <a:gd name="connsiteY335" fmla="*/ 5119827 h 5119827"/>
              <a:gd name="connsiteX336" fmla="*/ 9362230 w 10561092"/>
              <a:gd name="connsiteY336" fmla="*/ 5055319 h 5119827"/>
              <a:gd name="connsiteX337" fmla="*/ 9361465 w 10561092"/>
              <a:gd name="connsiteY337" fmla="*/ 5051527 h 5119827"/>
              <a:gd name="connsiteX338" fmla="*/ 9360699 w 10561092"/>
              <a:gd name="connsiteY338" fmla="*/ 5055319 h 5119827"/>
              <a:gd name="connsiteX339" fmla="*/ 9263380 w 10561092"/>
              <a:gd name="connsiteY339" fmla="*/ 5119827 h 5119827"/>
              <a:gd name="connsiteX340" fmla="*/ 9166060 w 10561092"/>
              <a:gd name="connsiteY340" fmla="*/ 5055319 h 5119827"/>
              <a:gd name="connsiteX341" fmla="*/ 9165295 w 10561092"/>
              <a:gd name="connsiteY341" fmla="*/ 5051528 h 5119827"/>
              <a:gd name="connsiteX342" fmla="*/ 9164529 w 10561092"/>
              <a:gd name="connsiteY342" fmla="*/ 5055319 h 5119827"/>
              <a:gd name="connsiteX343" fmla="*/ 9067209 w 10561092"/>
              <a:gd name="connsiteY343" fmla="*/ 5119827 h 5119827"/>
              <a:gd name="connsiteX344" fmla="*/ 8969889 w 10561092"/>
              <a:gd name="connsiteY344" fmla="*/ 5055319 h 5119827"/>
              <a:gd name="connsiteX345" fmla="*/ 8969124 w 10561092"/>
              <a:gd name="connsiteY345" fmla="*/ 5051527 h 5119827"/>
              <a:gd name="connsiteX346" fmla="*/ 8968359 w 10561092"/>
              <a:gd name="connsiteY346" fmla="*/ 5055319 h 5119827"/>
              <a:gd name="connsiteX347" fmla="*/ 8871039 w 10561092"/>
              <a:gd name="connsiteY347" fmla="*/ 5119827 h 5119827"/>
              <a:gd name="connsiteX348" fmla="*/ 8773719 w 10561092"/>
              <a:gd name="connsiteY348" fmla="*/ 5055319 h 5119827"/>
              <a:gd name="connsiteX349" fmla="*/ 8772953 w 10561092"/>
              <a:gd name="connsiteY349" fmla="*/ 5051527 h 5119827"/>
              <a:gd name="connsiteX350" fmla="*/ 8772188 w 10561092"/>
              <a:gd name="connsiteY350" fmla="*/ 5055319 h 5119827"/>
              <a:gd name="connsiteX351" fmla="*/ 8674868 w 10561092"/>
              <a:gd name="connsiteY351" fmla="*/ 5119827 h 5119827"/>
              <a:gd name="connsiteX352" fmla="*/ 8577549 w 10561092"/>
              <a:gd name="connsiteY352" fmla="*/ 5055319 h 5119827"/>
              <a:gd name="connsiteX353" fmla="*/ 8576783 w 10561092"/>
              <a:gd name="connsiteY353" fmla="*/ 5051527 h 5119827"/>
              <a:gd name="connsiteX354" fmla="*/ 8576017 w 10561092"/>
              <a:gd name="connsiteY354" fmla="*/ 5055319 h 5119827"/>
              <a:gd name="connsiteX355" fmla="*/ 8478698 w 10561092"/>
              <a:gd name="connsiteY355" fmla="*/ 5119827 h 5119827"/>
              <a:gd name="connsiteX356" fmla="*/ 8381378 w 10561092"/>
              <a:gd name="connsiteY356" fmla="*/ 5055319 h 5119827"/>
              <a:gd name="connsiteX357" fmla="*/ 8380613 w 10561092"/>
              <a:gd name="connsiteY357" fmla="*/ 5051527 h 5119827"/>
              <a:gd name="connsiteX358" fmla="*/ 8379847 w 10561092"/>
              <a:gd name="connsiteY358" fmla="*/ 5055319 h 5119827"/>
              <a:gd name="connsiteX359" fmla="*/ 8282527 w 10561092"/>
              <a:gd name="connsiteY359" fmla="*/ 5119827 h 5119827"/>
              <a:gd name="connsiteX360" fmla="*/ 8185207 w 10561092"/>
              <a:gd name="connsiteY360" fmla="*/ 5055319 h 5119827"/>
              <a:gd name="connsiteX361" fmla="*/ 8184442 w 10561092"/>
              <a:gd name="connsiteY361" fmla="*/ 5051527 h 5119827"/>
              <a:gd name="connsiteX362" fmla="*/ 8183677 w 10561092"/>
              <a:gd name="connsiteY362" fmla="*/ 5055319 h 5119827"/>
              <a:gd name="connsiteX363" fmla="*/ 8086357 w 10561092"/>
              <a:gd name="connsiteY363" fmla="*/ 5119827 h 5119827"/>
              <a:gd name="connsiteX364" fmla="*/ 7989037 w 10561092"/>
              <a:gd name="connsiteY364" fmla="*/ 5055319 h 5119827"/>
              <a:gd name="connsiteX365" fmla="*/ 7988271 w 10561092"/>
              <a:gd name="connsiteY365" fmla="*/ 5051527 h 5119827"/>
              <a:gd name="connsiteX366" fmla="*/ 7987506 w 10561092"/>
              <a:gd name="connsiteY366" fmla="*/ 5055319 h 5119827"/>
              <a:gd name="connsiteX367" fmla="*/ 7890187 w 10561092"/>
              <a:gd name="connsiteY367" fmla="*/ 5119827 h 5119827"/>
              <a:gd name="connsiteX368" fmla="*/ 7815502 w 10561092"/>
              <a:gd name="connsiteY368" fmla="*/ 5088891 h 5119827"/>
              <a:gd name="connsiteX369" fmla="*/ 7802288 w 10561092"/>
              <a:gd name="connsiteY369" fmla="*/ 5069292 h 5119827"/>
              <a:gd name="connsiteX370" fmla="*/ 7789074 w 10561092"/>
              <a:gd name="connsiteY370" fmla="*/ 5088891 h 5119827"/>
              <a:gd name="connsiteX371" fmla="*/ 7714390 w 10561092"/>
              <a:gd name="connsiteY371" fmla="*/ 5119827 h 5119827"/>
              <a:gd name="connsiteX372" fmla="*/ 7617070 w 10561092"/>
              <a:gd name="connsiteY372" fmla="*/ 5055319 h 5119827"/>
              <a:gd name="connsiteX373" fmla="*/ 7616304 w 10561092"/>
              <a:gd name="connsiteY373" fmla="*/ 5051527 h 5119827"/>
              <a:gd name="connsiteX374" fmla="*/ 7615539 w 10561092"/>
              <a:gd name="connsiteY374" fmla="*/ 5055319 h 5119827"/>
              <a:gd name="connsiteX375" fmla="*/ 7518219 w 10561092"/>
              <a:gd name="connsiteY375" fmla="*/ 5119827 h 5119827"/>
              <a:gd name="connsiteX376" fmla="*/ 7420899 w 10561092"/>
              <a:gd name="connsiteY376" fmla="*/ 5055319 h 5119827"/>
              <a:gd name="connsiteX377" fmla="*/ 7420134 w 10561092"/>
              <a:gd name="connsiteY377" fmla="*/ 5051527 h 5119827"/>
              <a:gd name="connsiteX378" fmla="*/ 7419368 w 10561092"/>
              <a:gd name="connsiteY378" fmla="*/ 5055319 h 5119827"/>
              <a:gd name="connsiteX379" fmla="*/ 7322049 w 10561092"/>
              <a:gd name="connsiteY379" fmla="*/ 5119827 h 5119827"/>
              <a:gd name="connsiteX380" fmla="*/ 7224729 w 10561092"/>
              <a:gd name="connsiteY380" fmla="*/ 5055319 h 5119827"/>
              <a:gd name="connsiteX381" fmla="*/ 7223963 w 10561092"/>
              <a:gd name="connsiteY381" fmla="*/ 5051527 h 5119827"/>
              <a:gd name="connsiteX382" fmla="*/ 7223198 w 10561092"/>
              <a:gd name="connsiteY382" fmla="*/ 5055319 h 5119827"/>
              <a:gd name="connsiteX383" fmla="*/ 7125878 w 10561092"/>
              <a:gd name="connsiteY383" fmla="*/ 5119827 h 5119827"/>
              <a:gd name="connsiteX384" fmla="*/ 7028558 w 10561092"/>
              <a:gd name="connsiteY384" fmla="*/ 5055319 h 5119827"/>
              <a:gd name="connsiteX385" fmla="*/ 7027793 w 10561092"/>
              <a:gd name="connsiteY385" fmla="*/ 5051527 h 5119827"/>
              <a:gd name="connsiteX386" fmla="*/ 7027027 w 10561092"/>
              <a:gd name="connsiteY386" fmla="*/ 5055319 h 5119827"/>
              <a:gd name="connsiteX387" fmla="*/ 6929708 w 10561092"/>
              <a:gd name="connsiteY387" fmla="*/ 5119827 h 5119827"/>
              <a:gd name="connsiteX388" fmla="*/ 6832388 w 10561092"/>
              <a:gd name="connsiteY388" fmla="*/ 5055319 h 5119827"/>
              <a:gd name="connsiteX389" fmla="*/ 6831623 w 10561092"/>
              <a:gd name="connsiteY389" fmla="*/ 5051527 h 5119827"/>
              <a:gd name="connsiteX390" fmla="*/ 6830857 w 10561092"/>
              <a:gd name="connsiteY390" fmla="*/ 5055319 h 5119827"/>
              <a:gd name="connsiteX391" fmla="*/ 6733538 w 10561092"/>
              <a:gd name="connsiteY391" fmla="*/ 5119827 h 5119827"/>
              <a:gd name="connsiteX392" fmla="*/ 6636218 w 10561092"/>
              <a:gd name="connsiteY392" fmla="*/ 5055319 h 5119827"/>
              <a:gd name="connsiteX393" fmla="*/ 6635453 w 10561092"/>
              <a:gd name="connsiteY393" fmla="*/ 5051528 h 5119827"/>
              <a:gd name="connsiteX394" fmla="*/ 6634687 w 10561092"/>
              <a:gd name="connsiteY394" fmla="*/ 5055319 h 5119827"/>
              <a:gd name="connsiteX395" fmla="*/ 6537367 w 10561092"/>
              <a:gd name="connsiteY395" fmla="*/ 5119827 h 5119827"/>
              <a:gd name="connsiteX396" fmla="*/ 6440047 w 10561092"/>
              <a:gd name="connsiteY396" fmla="*/ 5055319 h 5119827"/>
              <a:gd name="connsiteX397" fmla="*/ 6439282 w 10561092"/>
              <a:gd name="connsiteY397" fmla="*/ 5051527 h 5119827"/>
              <a:gd name="connsiteX398" fmla="*/ 6438517 w 10561092"/>
              <a:gd name="connsiteY398" fmla="*/ 5055319 h 5119827"/>
              <a:gd name="connsiteX399" fmla="*/ 6341197 w 10561092"/>
              <a:gd name="connsiteY399" fmla="*/ 5119827 h 5119827"/>
              <a:gd name="connsiteX400" fmla="*/ 6243877 w 10561092"/>
              <a:gd name="connsiteY400" fmla="*/ 5055319 h 5119827"/>
              <a:gd name="connsiteX401" fmla="*/ 6243111 w 10561092"/>
              <a:gd name="connsiteY401" fmla="*/ 5051527 h 5119827"/>
              <a:gd name="connsiteX402" fmla="*/ 6242346 w 10561092"/>
              <a:gd name="connsiteY402" fmla="*/ 5055319 h 5119827"/>
              <a:gd name="connsiteX403" fmla="*/ 6145026 w 10561092"/>
              <a:gd name="connsiteY403" fmla="*/ 5119827 h 5119827"/>
              <a:gd name="connsiteX404" fmla="*/ 6047707 w 10561092"/>
              <a:gd name="connsiteY404" fmla="*/ 5055319 h 5119827"/>
              <a:gd name="connsiteX405" fmla="*/ 6046941 w 10561092"/>
              <a:gd name="connsiteY405" fmla="*/ 5051527 h 5119827"/>
              <a:gd name="connsiteX406" fmla="*/ 6046175 w 10561092"/>
              <a:gd name="connsiteY406" fmla="*/ 5055319 h 5119827"/>
              <a:gd name="connsiteX407" fmla="*/ 5948856 w 10561092"/>
              <a:gd name="connsiteY407" fmla="*/ 5119827 h 5119827"/>
              <a:gd name="connsiteX408" fmla="*/ 5851536 w 10561092"/>
              <a:gd name="connsiteY408" fmla="*/ 5055319 h 5119827"/>
              <a:gd name="connsiteX409" fmla="*/ 5850771 w 10561092"/>
              <a:gd name="connsiteY409" fmla="*/ 5051527 h 5119827"/>
              <a:gd name="connsiteX410" fmla="*/ 5850005 w 10561092"/>
              <a:gd name="connsiteY410" fmla="*/ 5055319 h 5119827"/>
              <a:gd name="connsiteX411" fmla="*/ 5752686 w 10561092"/>
              <a:gd name="connsiteY411" fmla="*/ 5119827 h 5119827"/>
              <a:gd name="connsiteX412" fmla="*/ 5655366 w 10561092"/>
              <a:gd name="connsiteY412" fmla="*/ 5055319 h 5119827"/>
              <a:gd name="connsiteX413" fmla="*/ 5654600 w 10561092"/>
              <a:gd name="connsiteY413" fmla="*/ 5051527 h 5119827"/>
              <a:gd name="connsiteX414" fmla="*/ 5653835 w 10561092"/>
              <a:gd name="connsiteY414" fmla="*/ 5055319 h 5119827"/>
              <a:gd name="connsiteX415" fmla="*/ 5556515 w 10561092"/>
              <a:gd name="connsiteY415" fmla="*/ 5119827 h 5119827"/>
              <a:gd name="connsiteX416" fmla="*/ 5459195 w 10561092"/>
              <a:gd name="connsiteY416" fmla="*/ 5055319 h 5119827"/>
              <a:gd name="connsiteX417" fmla="*/ 5458430 w 10561092"/>
              <a:gd name="connsiteY417" fmla="*/ 5051527 h 5119827"/>
              <a:gd name="connsiteX418" fmla="*/ 5457664 w 10561092"/>
              <a:gd name="connsiteY418" fmla="*/ 5055319 h 5119827"/>
              <a:gd name="connsiteX419" fmla="*/ 5360345 w 10561092"/>
              <a:gd name="connsiteY419" fmla="*/ 5119827 h 5119827"/>
              <a:gd name="connsiteX420" fmla="*/ 5285660 w 10561092"/>
              <a:gd name="connsiteY420" fmla="*/ 5088891 h 5119827"/>
              <a:gd name="connsiteX421" fmla="*/ 5266366 w 10561092"/>
              <a:gd name="connsiteY421" fmla="*/ 5060274 h 5119827"/>
              <a:gd name="connsiteX422" fmla="*/ 5247073 w 10561092"/>
              <a:gd name="connsiteY422" fmla="*/ 5088890 h 5119827"/>
              <a:gd name="connsiteX423" fmla="*/ 5172388 w 10561092"/>
              <a:gd name="connsiteY423" fmla="*/ 5119826 h 5119827"/>
              <a:gd name="connsiteX424" fmla="*/ 5075068 w 10561092"/>
              <a:gd name="connsiteY424" fmla="*/ 5055318 h 5119827"/>
              <a:gd name="connsiteX425" fmla="*/ 5074303 w 10561092"/>
              <a:gd name="connsiteY425" fmla="*/ 5051526 h 5119827"/>
              <a:gd name="connsiteX426" fmla="*/ 5073537 w 10561092"/>
              <a:gd name="connsiteY426" fmla="*/ 5055318 h 5119827"/>
              <a:gd name="connsiteX427" fmla="*/ 4976217 w 10561092"/>
              <a:gd name="connsiteY427" fmla="*/ 5119826 h 5119827"/>
              <a:gd name="connsiteX428" fmla="*/ 4878898 w 10561092"/>
              <a:gd name="connsiteY428" fmla="*/ 5055318 h 5119827"/>
              <a:gd name="connsiteX429" fmla="*/ 4878132 w 10561092"/>
              <a:gd name="connsiteY429" fmla="*/ 5051526 h 5119827"/>
              <a:gd name="connsiteX430" fmla="*/ 4877367 w 10561092"/>
              <a:gd name="connsiteY430" fmla="*/ 5055318 h 5119827"/>
              <a:gd name="connsiteX431" fmla="*/ 4780047 w 10561092"/>
              <a:gd name="connsiteY431" fmla="*/ 5119826 h 5119827"/>
              <a:gd name="connsiteX432" fmla="*/ 4682727 w 10561092"/>
              <a:gd name="connsiteY432" fmla="*/ 5055318 h 5119827"/>
              <a:gd name="connsiteX433" fmla="*/ 4681962 w 10561092"/>
              <a:gd name="connsiteY433" fmla="*/ 5051526 h 5119827"/>
              <a:gd name="connsiteX434" fmla="*/ 4681196 w 10561092"/>
              <a:gd name="connsiteY434" fmla="*/ 5055318 h 5119827"/>
              <a:gd name="connsiteX435" fmla="*/ 4583876 w 10561092"/>
              <a:gd name="connsiteY435" fmla="*/ 5119826 h 5119827"/>
              <a:gd name="connsiteX436" fmla="*/ 4486557 w 10561092"/>
              <a:gd name="connsiteY436" fmla="*/ 5055318 h 5119827"/>
              <a:gd name="connsiteX437" fmla="*/ 4485791 w 10561092"/>
              <a:gd name="connsiteY437" fmla="*/ 5051526 h 5119827"/>
              <a:gd name="connsiteX438" fmla="*/ 4485026 w 10561092"/>
              <a:gd name="connsiteY438" fmla="*/ 5055318 h 5119827"/>
              <a:gd name="connsiteX439" fmla="*/ 4387706 w 10561092"/>
              <a:gd name="connsiteY439" fmla="*/ 5119826 h 5119827"/>
              <a:gd name="connsiteX440" fmla="*/ 4290387 w 10561092"/>
              <a:gd name="connsiteY440" fmla="*/ 5055318 h 5119827"/>
              <a:gd name="connsiteX441" fmla="*/ 4289621 w 10561092"/>
              <a:gd name="connsiteY441" fmla="*/ 5051526 h 5119827"/>
              <a:gd name="connsiteX442" fmla="*/ 4288856 w 10561092"/>
              <a:gd name="connsiteY442" fmla="*/ 5055318 h 5119827"/>
              <a:gd name="connsiteX443" fmla="*/ 4191536 w 10561092"/>
              <a:gd name="connsiteY443" fmla="*/ 5119826 h 5119827"/>
              <a:gd name="connsiteX444" fmla="*/ 4094216 w 10561092"/>
              <a:gd name="connsiteY444" fmla="*/ 5055318 h 5119827"/>
              <a:gd name="connsiteX445" fmla="*/ 4093451 w 10561092"/>
              <a:gd name="connsiteY445" fmla="*/ 5051527 h 5119827"/>
              <a:gd name="connsiteX446" fmla="*/ 4092685 w 10561092"/>
              <a:gd name="connsiteY446" fmla="*/ 5055318 h 5119827"/>
              <a:gd name="connsiteX447" fmla="*/ 3995365 w 10561092"/>
              <a:gd name="connsiteY447" fmla="*/ 5119826 h 5119827"/>
              <a:gd name="connsiteX448" fmla="*/ 3898046 w 10561092"/>
              <a:gd name="connsiteY448" fmla="*/ 5055318 h 5119827"/>
              <a:gd name="connsiteX449" fmla="*/ 3897280 w 10561092"/>
              <a:gd name="connsiteY449" fmla="*/ 5051526 h 5119827"/>
              <a:gd name="connsiteX450" fmla="*/ 3896515 w 10561092"/>
              <a:gd name="connsiteY450" fmla="*/ 5055318 h 5119827"/>
              <a:gd name="connsiteX451" fmla="*/ 3799195 w 10561092"/>
              <a:gd name="connsiteY451" fmla="*/ 5119826 h 5119827"/>
              <a:gd name="connsiteX452" fmla="*/ 3701875 w 10561092"/>
              <a:gd name="connsiteY452" fmla="*/ 5055318 h 5119827"/>
              <a:gd name="connsiteX453" fmla="*/ 3701110 w 10561092"/>
              <a:gd name="connsiteY453" fmla="*/ 5051526 h 5119827"/>
              <a:gd name="connsiteX454" fmla="*/ 3700344 w 10561092"/>
              <a:gd name="connsiteY454" fmla="*/ 5055318 h 5119827"/>
              <a:gd name="connsiteX455" fmla="*/ 3603024 w 10561092"/>
              <a:gd name="connsiteY455" fmla="*/ 5119826 h 5119827"/>
              <a:gd name="connsiteX456" fmla="*/ 3505705 w 10561092"/>
              <a:gd name="connsiteY456" fmla="*/ 5055318 h 5119827"/>
              <a:gd name="connsiteX457" fmla="*/ 3504939 w 10561092"/>
              <a:gd name="connsiteY457" fmla="*/ 5051526 h 5119827"/>
              <a:gd name="connsiteX458" fmla="*/ 3504174 w 10561092"/>
              <a:gd name="connsiteY458" fmla="*/ 5055318 h 5119827"/>
              <a:gd name="connsiteX459" fmla="*/ 3406854 w 10561092"/>
              <a:gd name="connsiteY459" fmla="*/ 5119826 h 5119827"/>
              <a:gd name="connsiteX460" fmla="*/ 3309534 w 10561092"/>
              <a:gd name="connsiteY460" fmla="*/ 5055318 h 5119827"/>
              <a:gd name="connsiteX461" fmla="*/ 3308769 w 10561092"/>
              <a:gd name="connsiteY461" fmla="*/ 5051526 h 5119827"/>
              <a:gd name="connsiteX462" fmla="*/ 3308003 w 10561092"/>
              <a:gd name="connsiteY462" fmla="*/ 5055318 h 5119827"/>
              <a:gd name="connsiteX463" fmla="*/ 3210684 w 10561092"/>
              <a:gd name="connsiteY463" fmla="*/ 5119826 h 5119827"/>
              <a:gd name="connsiteX464" fmla="*/ 3113364 w 10561092"/>
              <a:gd name="connsiteY464" fmla="*/ 5055318 h 5119827"/>
              <a:gd name="connsiteX465" fmla="*/ 3112598 w 10561092"/>
              <a:gd name="connsiteY465" fmla="*/ 5051526 h 5119827"/>
              <a:gd name="connsiteX466" fmla="*/ 3111833 w 10561092"/>
              <a:gd name="connsiteY466" fmla="*/ 5055318 h 5119827"/>
              <a:gd name="connsiteX467" fmla="*/ 3014513 w 10561092"/>
              <a:gd name="connsiteY467" fmla="*/ 5119826 h 5119827"/>
              <a:gd name="connsiteX468" fmla="*/ 2917193 w 10561092"/>
              <a:gd name="connsiteY468" fmla="*/ 5055318 h 5119827"/>
              <a:gd name="connsiteX469" fmla="*/ 2916428 w 10561092"/>
              <a:gd name="connsiteY469" fmla="*/ 5051526 h 5119827"/>
              <a:gd name="connsiteX470" fmla="*/ 2915662 w 10561092"/>
              <a:gd name="connsiteY470" fmla="*/ 5055318 h 5119827"/>
              <a:gd name="connsiteX471" fmla="*/ 2818343 w 10561092"/>
              <a:gd name="connsiteY471" fmla="*/ 5119826 h 5119827"/>
              <a:gd name="connsiteX472" fmla="*/ 2743658 w 10561092"/>
              <a:gd name="connsiteY472" fmla="*/ 5088890 h 5119827"/>
              <a:gd name="connsiteX473" fmla="*/ 2730444 w 10561092"/>
              <a:gd name="connsiteY473" fmla="*/ 5069292 h 5119827"/>
              <a:gd name="connsiteX474" fmla="*/ 2717230 w 10561092"/>
              <a:gd name="connsiteY474" fmla="*/ 5088890 h 5119827"/>
              <a:gd name="connsiteX475" fmla="*/ 2642546 w 10561092"/>
              <a:gd name="connsiteY475" fmla="*/ 5119826 h 5119827"/>
              <a:gd name="connsiteX476" fmla="*/ 2545226 w 10561092"/>
              <a:gd name="connsiteY476" fmla="*/ 5055318 h 5119827"/>
              <a:gd name="connsiteX477" fmla="*/ 2544461 w 10561092"/>
              <a:gd name="connsiteY477" fmla="*/ 5051526 h 5119827"/>
              <a:gd name="connsiteX478" fmla="*/ 2543695 w 10561092"/>
              <a:gd name="connsiteY478" fmla="*/ 5055318 h 5119827"/>
              <a:gd name="connsiteX479" fmla="*/ 2446375 w 10561092"/>
              <a:gd name="connsiteY479" fmla="*/ 5119826 h 5119827"/>
              <a:gd name="connsiteX480" fmla="*/ 2349056 w 10561092"/>
              <a:gd name="connsiteY480" fmla="*/ 5055318 h 5119827"/>
              <a:gd name="connsiteX481" fmla="*/ 2348290 w 10561092"/>
              <a:gd name="connsiteY481" fmla="*/ 5051526 h 5119827"/>
              <a:gd name="connsiteX482" fmla="*/ 2347525 w 10561092"/>
              <a:gd name="connsiteY482" fmla="*/ 5055318 h 5119827"/>
              <a:gd name="connsiteX483" fmla="*/ 2250205 w 10561092"/>
              <a:gd name="connsiteY483" fmla="*/ 5119826 h 5119827"/>
              <a:gd name="connsiteX484" fmla="*/ 2152885 w 10561092"/>
              <a:gd name="connsiteY484" fmla="*/ 5055318 h 5119827"/>
              <a:gd name="connsiteX485" fmla="*/ 2152120 w 10561092"/>
              <a:gd name="connsiteY485" fmla="*/ 5051526 h 5119827"/>
              <a:gd name="connsiteX486" fmla="*/ 2151354 w 10561092"/>
              <a:gd name="connsiteY486" fmla="*/ 5055318 h 5119827"/>
              <a:gd name="connsiteX487" fmla="*/ 2054034 w 10561092"/>
              <a:gd name="connsiteY487" fmla="*/ 5119826 h 5119827"/>
              <a:gd name="connsiteX488" fmla="*/ 1956715 w 10561092"/>
              <a:gd name="connsiteY488" fmla="*/ 5055318 h 5119827"/>
              <a:gd name="connsiteX489" fmla="*/ 1955949 w 10561092"/>
              <a:gd name="connsiteY489" fmla="*/ 5051526 h 5119827"/>
              <a:gd name="connsiteX490" fmla="*/ 1955184 w 10561092"/>
              <a:gd name="connsiteY490" fmla="*/ 5055318 h 5119827"/>
              <a:gd name="connsiteX491" fmla="*/ 1857864 w 10561092"/>
              <a:gd name="connsiteY491" fmla="*/ 5119826 h 5119827"/>
              <a:gd name="connsiteX492" fmla="*/ 1760545 w 10561092"/>
              <a:gd name="connsiteY492" fmla="*/ 5055318 h 5119827"/>
              <a:gd name="connsiteX493" fmla="*/ 1759779 w 10561092"/>
              <a:gd name="connsiteY493" fmla="*/ 5051526 h 5119827"/>
              <a:gd name="connsiteX494" fmla="*/ 1759014 w 10561092"/>
              <a:gd name="connsiteY494" fmla="*/ 5055318 h 5119827"/>
              <a:gd name="connsiteX495" fmla="*/ 1661695 w 10561092"/>
              <a:gd name="connsiteY495" fmla="*/ 5119826 h 5119827"/>
              <a:gd name="connsiteX496" fmla="*/ 1564375 w 10561092"/>
              <a:gd name="connsiteY496" fmla="*/ 5055318 h 5119827"/>
              <a:gd name="connsiteX497" fmla="*/ 1563610 w 10561092"/>
              <a:gd name="connsiteY497" fmla="*/ 5051527 h 5119827"/>
              <a:gd name="connsiteX498" fmla="*/ 1562844 w 10561092"/>
              <a:gd name="connsiteY498" fmla="*/ 5055318 h 5119827"/>
              <a:gd name="connsiteX499" fmla="*/ 1465524 w 10561092"/>
              <a:gd name="connsiteY499" fmla="*/ 5119826 h 5119827"/>
              <a:gd name="connsiteX500" fmla="*/ 1368205 w 10561092"/>
              <a:gd name="connsiteY500" fmla="*/ 5055318 h 5119827"/>
              <a:gd name="connsiteX501" fmla="*/ 1367439 w 10561092"/>
              <a:gd name="connsiteY501" fmla="*/ 5051526 h 5119827"/>
              <a:gd name="connsiteX502" fmla="*/ 1366674 w 10561092"/>
              <a:gd name="connsiteY502" fmla="*/ 5055318 h 5119827"/>
              <a:gd name="connsiteX503" fmla="*/ 1269354 w 10561092"/>
              <a:gd name="connsiteY503" fmla="*/ 5119826 h 5119827"/>
              <a:gd name="connsiteX504" fmla="*/ 1172035 w 10561092"/>
              <a:gd name="connsiteY504" fmla="*/ 5055318 h 5119827"/>
              <a:gd name="connsiteX505" fmla="*/ 1171269 w 10561092"/>
              <a:gd name="connsiteY505" fmla="*/ 5051526 h 5119827"/>
              <a:gd name="connsiteX506" fmla="*/ 1170504 w 10561092"/>
              <a:gd name="connsiteY506" fmla="*/ 5055318 h 5119827"/>
              <a:gd name="connsiteX507" fmla="*/ 1073183 w 10561092"/>
              <a:gd name="connsiteY507" fmla="*/ 5119826 h 5119827"/>
              <a:gd name="connsiteX508" fmla="*/ 975864 w 10561092"/>
              <a:gd name="connsiteY508" fmla="*/ 5055318 h 5119827"/>
              <a:gd name="connsiteX509" fmla="*/ 975099 w 10561092"/>
              <a:gd name="connsiteY509" fmla="*/ 5051526 h 5119827"/>
              <a:gd name="connsiteX510" fmla="*/ 974333 w 10561092"/>
              <a:gd name="connsiteY510" fmla="*/ 5055318 h 5119827"/>
              <a:gd name="connsiteX511" fmla="*/ 877013 w 10561092"/>
              <a:gd name="connsiteY511" fmla="*/ 5119826 h 5119827"/>
              <a:gd name="connsiteX512" fmla="*/ 779693 w 10561092"/>
              <a:gd name="connsiteY512" fmla="*/ 5055318 h 5119827"/>
              <a:gd name="connsiteX513" fmla="*/ 778928 w 10561092"/>
              <a:gd name="connsiteY513" fmla="*/ 5051526 h 5119827"/>
              <a:gd name="connsiteX514" fmla="*/ 778162 w 10561092"/>
              <a:gd name="connsiteY514" fmla="*/ 5055318 h 5119827"/>
              <a:gd name="connsiteX515" fmla="*/ 680843 w 10561092"/>
              <a:gd name="connsiteY515" fmla="*/ 5119826 h 5119827"/>
              <a:gd name="connsiteX516" fmla="*/ 583523 w 10561092"/>
              <a:gd name="connsiteY516" fmla="*/ 5055318 h 5119827"/>
              <a:gd name="connsiteX517" fmla="*/ 582758 w 10561092"/>
              <a:gd name="connsiteY517" fmla="*/ 5051526 h 5119827"/>
              <a:gd name="connsiteX518" fmla="*/ 581992 w 10561092"/>
              <a:gd name="connsiteY518" fmla="*/ 5055318 h 5119827"/>
              <a:gd name="connsiteX519" fmla="*/ 484672 w 10561092"/>
              <a:gd name="connsiteY519" fmla="*/ 5119826 h 5119827"/>
              <a:gd name="connsiteX520" fmla="*/ 387353 w 10561092"/>
              <a:gd name="connsiteY520" fmla="*/ 5055318 h 5119827"/>
              <a:gd name="connsiteX521" fmla="*/ 386587 w 10561092"/>
              <a:gd name="connsiteY521" fmla="*/ 5051526 h 5119827"/>
              <a:gd name="connsiteX522" fmla="*/ 385821 w 10561092"/>
              <a:gd name="connsiteY522" fmla="*/ 5055318 h 5119827"/>
              <a:gd name="connsiteX523" fmla="*/ 288502 w 10561092"/>
              <a:gd name="connsiteY523" fmla="*/ 5119826 h 5119827"/>
              <a:gd name="connsiteX524" fmla="*/ 213818 w 10561092"/>
              <a:gd name="connsiteY524" fmla="*/ 5088890 h 5119827"/>
              <a:gd name="connsiteX525" fmla="*/ 194340 w 10561092"/>
              <a:gd name="connsiteY525" fmla="*/ 5060002 h 5119827"/>
              <a:gd name="connsiteX526" fmla="*/ 180305 w 10561092"/>
              <a:gd name="connsiteY526" fmla="*/ 5080820 h 5119827"/>
              <a:gd name="connsiteX527" fmla="*/ 105619 w 10561092"/>
              <a:gd name="connsiteY527" fmla="*/ 5111755 h 5119827"/>
              <a:gd name="connsiteX528" fmla="*/ 0 w 10561092"/>
              <a:gd name="connsiteY528" fmla="*/ 5006135 h 5119827"/>
              <a:gd name="connsiteX529" fmla="*/ 64507 w 10561092"/>
              <a:gd name="connsiteY529" fmla="*/ 4908816 h 5119827"/>
              <a:gd name="connsiteX530" fmla="*/ 68299 w 10561092"/>
              <a:gd name="connsiteY530" fmla="*/ 4908050 h 5119827"/>
              <a:gd name="connsiteX531" fmla="*/ 64507 w 10561092"/>
              <a:gd name="connsiteY531" fmla="*/ 4907285 h 5119827"/>
              <a:gd name="connsiteX532" fmla="*/ 0 w 10561092"/>
              <a:gd name="connsiteY532" fmla="*/ 4809965 h 5119827"/>
              <a:gd name="connsiteX533" fmla="*/ 64507 w 10561092"/>
              <a:gd name="connsiteY533" fmla="*/ 4712645 h 5119827"/>
              <a:gd name="connsiteX534" fmla="*/ 68299 w 10561092"/>
              <a:gd name="connsiteY534" fmla="*/ 4711880 h 5119827"/>
              <a:gd name="connsiteX535" fmla="*/ 64507 w 10561092"/>
              <a:gd name="connsiteY535" fmla="*/ 4711114 h 5119827"/>
              <a:gd name="connsiteX536" fmla="*/ 0 w 10561092"/>
              <a:gd name="connsiteY536" fmla="*/ 4613794 h 5119827"/>
              <a:gd name="connsiteX537" fmla="*/ 64507 w 10561092"/>
              <a:gd name="connsiteY537" fmla="*/ 4516475 h 5119827"/>
              <a:gd name="connsiteX538" fmla="*/ 68299 w 10561092"/>
              <a:gd name="connsiteY538" fmla="*/ 4515709 h 5119827"/>
              <a:gd name="connsiteX539" fmla="*/ 64507 w 10561092"/>
              <a:gd name="connsiteY539" fmla="*/ 4514944 h 5119827"/>
              <a:gd name="connsiteX540" fmla="*/ 0 w 10561092"/>
              <a:gd name="connsiteY540" fmla="*/ 4417624 h 5119827"/>
              <a:gd name="connsiteX541" fmla="*/ 64507 w 10561092"/>
              <a:gd name="connsiteY541" fmla="*/ 4320304 h 5119827"/>
              <a:gd name="connsiteX542" fmla="*/ 68299 w 10561092"/>
              <a:gd name="connsiteY542" fmla="*/ 4319539 h 5119827"/>
              <a:gd name="connsiteX543" fmla="*/ 64507 w 10561092"/>
              <a:gd name="connsiteY543" fmla="*/ 4318773 h 5119827"/>
              <a:gd name="connsiteX544" fmla="*/ 0 w 10561092"/>
              <a:gd name="connsiteY544" fmla="*/ 4221453 h 5119827"/>
              <a:gd name="connsiteX545" fmla="*/ 64507 w 10561092"/>
              <a:gd name="connsiteY545" fmla="*/ 4124134 h 5119827"/>
              <a:gd name="connsiteX546" fmla="*/ 68299 w 10561092"/>
              <a:gd name="connsiteY546" fmla="*/ 4123368 h 5119827"/>
              <a:gd name="connsiteX547" fmla="*/ 64507 w 10561092"/>
              <a:gd name="connsiteY547" fmla="*/ 4122603 h 5119827"/>
              <a:gd name="connsiteX548" fmla="*/ 0 w 10561092"/>
              <a:gd name="connsiteY548" fmla="*/ 4025283 h 5119827"/>
              <a:gd name="connsiteX549" fmla="*/ 64507 w 10561092"/>
              <a:gd name="connsiteY549" fmla="*/ 3927963 h 5119827"/>
              <a:gd name="connsiteX550" fmla="*/ 68299 w 10561092"/>
              <a:gd name="connsiteY550" fmla="*/ 3927198 h 5119827"/>
              <a:gd name="connsiteX551" fmla="*/ 64507 w 10561092"/>
              <a:gd name="connsiteY551" fmla="*/ 3926432 h 5119827"/>
              <a:gd name="connsiteX552" fmla="*/ 0 w 10561092"/>
              <a:gd name="connsiteY552" fmla="*/ 3829112 h 5119827"/>
              <a:gd name="connsiteX553" fmla="*/ 64507 w 10561092"/>
              <a:gd name="connsiteY553" fmla="*/ 3731793 h 5119827"/>
              <a:gd name="connsiteX554" fmla="*/ 68299 w 10561092"/>
              <a:gd name="connsiteY554" fmla="*/ 3731027 h 5119827"/>
              <a:gd name="connsiteX555" fmla="*/ 64507 w 10561092"/>
              <a:gd name="connsiteY555" fmla="*/ 3730262 h 5119827"/>
              <a:gd name="connsiteX556" fmla="*/ 0 w 10561092"/>
              <a:gd name="connsiteY556" fmla="*/ 3632942 h 5119827"/>
              <a:gd name="connsiteX557" fmla="*/ 64507 w 10561092"/>
              <a:gd name="connsiteY557" fmla="*/ 3535622 h 5119827"/>
              <a:gd name="connsiteX558" fmla="*/ 68299 w 10561092"/>
              <a:gd name="connsiteY558" fmla="*/ 3534857 h 5119827"/>
              <a:gd name="connsiteX559" fmla="*/ 64507 w 10561092"/>
              <a:gd name="connsiteY559" fmla="*/ 3534091 h 5119827"/>
              <a:gd name="connsiteX560" fmla="*/ 0 w 10561092"/>
              <a:gd name="connsiteY560" fmla="*/ 3436772 h 5119827"/>
              <a:gd name="connsiteX561" fmla="*/ 64507 w 10561092"/>
              <a:gd name="connsiteY561" fmla="*/ 3339452 h 5119827"/>
              <a:gd name="connsiteX562" fmla="*/ 68299 w 10561092"/>
              <a:gd name="connsiteY562" fmla="*/ 3338687 h 5119827"/>
              <a:gd name="connsiteX563" fmla="*/ 64507 w 10561092"/>
              <a:gd name="connsiteY563" fmla="*/ 3337921 h 5119827"/>
              <a:gd name="connsiteX564" fmla="*/ 0 w 10561092"/>
              <a:gd name="connsiteY564" fmla="*/ 3240602 h 5119827"/>
              <a:gd name="connsiteX565" fmla="*/ 64507 w 10561092"/>
              <a:gd name="connsiteY565" fmla="*/ 3143282 h 5119827"/>
              <a:gd name="connsiteX566" fmla="*/ 68299 w 10561092"/>
              <a:gd name="connsiteY566" fmla="*/ 3142516 h 5119827"/>
              <a:gd name="connsiteX567" fmla="*/ 64507 w 10561092"/>
              <a:gd name="connsiteY567" fmla="*/ 3141751 h 5119827"/>
              <a:gd name="connsiteX568" fmla="*/ 0 w 10561092"/>
              <a:gd name="connsiteY568" fmla="*/ 3044431 h 5119827"/>
              <a:gd name="connsiteX569" fmla="*/ 64507 w 10561092"/>
              <a:gd name="connsiteY569" fmla="*/ 2947111 h 5119827"/>
              <a:gd name="connsiteX570" fmla="*/ 68299 w 10561092"/>
              <a:gd name="connsiteY570" fmla="*/ 2946346 h 5119827"/>
              <a:gd name="connsiteX571" fmla="*/ 64507 w 10561092"/>
              <a:gd name="connsiteY571" fmla="*/ 2945580 h 5119827"/>
              <a:gd name="connsiteX572" fmla="*/ 0 w 10561092"/>
              <a:gd name="connsiteY572" fmla="*/ 2848261 h 5119827"/>
              <a:gd name="connsiteX573" fmla="*/ 64507 w 10561092"/>
              <a:gd name="connsiteY573" fmla="*/ 2750941 h 5119827"/>
              <a:gd name="connsiteX574" fmla="*/ 68299 w 10561092"/>
              <a:gd name="connsiteY574" fmla="*/ 2750175 h 5119827"/>
              <a:gd name="connsiteX575" fmla="*/ 64507 w 10561092"/>
              <a:gd name="connsiteY575" fmla="*/ 2749410 h 5119827"/>
              <a:gd name="connsiteX576" fmla="*/ 0 w 10561092"/>
              <a:gd name="connsiteY576" fmla="*/ 2652090 h 5119827"/>
              <a:gd name="connsiteX577" fmla="*/ 30935 w 10561092"/>
              <a:gd name="connsiteY577" fmla="*/ 2577406 h 5119827"/>
              <a:gd name="connsiteX578" fmla="*/ 62865 w 10561092"/>
              <a:gd name="connsiteY578" fmla="*/ 2555878 h 5119827"/>
              <a:gd name="connsiteX579" fmla="*/ 30935 w 10561092"/>
              <a:gd name="connsiteY579" fmla="*/ 2534350 h 5119827"/>
              <a:gd name="connsiteX580" fmla="*/ 0 w 10561092"/>
              <a:gd name="connsiteY580" fmla="*/ 2459665 h 5119827"/>
              <a:gd name="connsiteX581" fmla="*/ 64507 w 10561092"/>
              <a:gd name="connsiteY581" fmla="*/ 2362346 h 5119827"/>
              <a:gd name="connsiteX582" fmla="*/ 68299 w 10561092"/>
              <a:gd name="connsiteY582" fmla="*/ 2361580 h 5119827"/>
              <a:gd name="connsiteX583" fmla="*/ 64507 w 10561092"/>
              <a:gd name="connsiteY583" fmla="*/ 2360815 h 5119827"/>
              <a:gd name="connsiteX584" fmla="*/ 0 w 10561092"/>
              <a:gd name="connsiteY584" fmla="*/ 2263495 h 5119827"/>
              <a:gd name="connsiteX585" fmla="*/ 64507 w 10561092"/>
              <a:gd name="connsiteY585" fmla="*/ 2166175 h 5119827"/>
              <a:gd name="connsiteX586" fmla="*/ 68299 w 10561092"/>
              <a:gd name="connsiteY586" fmla="*/ 2165410 h 5119827"/>
              <a:gd name="connsiteX587" fmla="*/ 64507 w 10561092"/>
              <a:gd name="connsiteY587" fmla="*/ 2164644 h 5119827"/>
              <a:gd name="connsiteX588" fmla="*/ 0 w 10561092"/>
              <a:gd name="connsiteY588" fmla="*/ 2067324 h 5119827"/>
              <a:gd name="connsiteX589" fmla="*/ 64507 w 10561092"/>
              <a:gd name="connsiteY589" fmla="*/ 1970005 h 5119827"/>
              <a:gd name="connsiteX590" fmla="*/ 68299 w 10561092"/>
              <a:gd name="connsiteY590" fmla="*/ 1969239 h 5119827"/>
              <a:gd name="connsiteX591" fmla="*/ 64507 w 10561092"/>
              <a:gd name="connsiteY591" fmla="*/ 1968474 h 5119827"/>
              <a:gd name="connsiteX592" fmla="*/ 0 w 10561092"/>
              <a:gd name="connsiteY592" fmla="*/ 1871154 h 5119827"/>
              <a:gd name="connsiteX593" fmla="*/ 64507 w 10561092"/>
              <a:gd name="connsiteY593" fmla="*/ 1773834 h 5119827"/>
              <a:gd name="connsiteX594" fmla="*/ 68299 w 10561092"/>
              <a:gd name="connsiteY594" fmla="*/ 1773069 h 5119827"/>
              <a:gd name="connsiteX595" fmla="*/ 64507 w 10561092"/>
              <a:gd name="connsiteY595" fmla="*/ 1772303 h 5119827"/>
              <a:gd name="connsiteX596" fmla="*/ 0 w 10561092"/>
              <a:gd name="connsiteY596" fmla="*/ 1674983 h 5119827"/>
              <a:gd name="connsiteX597" fmla="*/ 64507 w 10561092"/>
              <a:gd name="connsiteY597" fmla="*/ 1577664 h 5119827"/>
              <a:gd name="connsiteX598" fmla="*/ 68299 w 10561092"/>
              <a:gd name="connsiteY598" fmla="*/ 1576898 h 5119827"/>
              <a:gd name="connsiteX599" fmla="*/ 64507 w 10561092"/>
              <a:gd name="connsiteY599" fmla="*/ 1576133 h 5119827"/>
              <a:gd name="connsiteX600" fmla="*/ 0 w 10561092"/>
              <a:gd name="connsiteY600" fmla="*/ 1478813 h 5119827"/>
              <a:gd name="connsiteX601" fmla="*/ 64507 w 10561092"/>
              <a:gd name="connsiteY601" fmla="*/ 1381493 h 5119827"/>
              <a:gd name="connsiteX602" fmla="*/ 68299 w 10561092"/>
              <a:gd name="connsiteY602" fmla="*/ 1380728 h 5119827"/>
              <a:gd name="connsiteX603" fmla="*/ 64507 w 10561092"/>
              <a:gd name="connsiteY603" fmla="*/ 1379962 h 5119827"/>
              <a:gd name="connsiteX604" fmla="*/ 0 w 10561092"/>
              <a:gd name="connsiteY604" fmla="*/ 1282642 h 5119827"/>
              <a:gd name="connsiteX605" fmla="*/ 64507 w 10561092"/>
              <a:gd name="connsiteY605" fmla="*/ 1185323 h 5119827"/>
              <a:gd name="connsiteX606" fmla="*/ 68299 w 10561092"/>
              <a:gd name="connsiteY606" fmla="*/ 1184557 h 5119827"/>
              <a:gd name="connsiteX607" fmla="*/ 64507 w 10561092"/>
              <a:gd name="connsiteY607" fmla="*/ 1183792 h 5119827"/>
              <a:gd name="connsiteX608" fmla="*/ 0 w 10561092"/>
              <a:gd name="connsiteY608" fmla="*/ 1086472 h 5119827"/>
              <a:gd name="connsiteX609" fmla="*/ 64507 w 10561092"/>
              <a:gd name="connsiteY609" fmla="*/ 989152 h 5119827"/>
              <a:gd name="connsiteX610" fmla="*/ 68299 w 10561092"/>
              <a:gd name="connsiteY610" fmla="*/ 988387 h 5119827"/>
              <a:gd name="connsiteX611" fmla="*/ 64507 w 10561092"/>
              <a:gd name="connsiteY611" fmla="*/ 987621 h 5119827"/>
              <a:gd name="connsiteX612" fmla="*/ 0 w 10561092"/>
              <a:gd name="connsiteY612" fmla="*/ 890301 h 5119827"/>
              <a:gd name="connsiteX613" fmla="*/ 64507 w 10561092"/>
              <a:gd name="connsiteY613" fmla="*/ 792982 h 5119827"/>
              <a:gd name="connsiteX614" fmla="*/ 68299 w 10561092"/>
              <a:gd name="connsiteY614" fmla="*/ 792217 h 5119827"/>
              <a:gd name="connsiteX615" fmla="*/ 64507 w 10561092"/>
              <a:gd name="connsiteY615" fmla="*/ 791451 h 5119827"/>
              <a:gd name="connsiteX616" fmla="*/ 0 w 10561092"/>
              <a:gd name="connsiteY616" fmla="*/ 694131 h 5119827"/>
              <a:gd name="connsiteX617" fmla="*/ 64507 w 10561092"/>
              <a:gd name="connsiteY617" fmla="*/ 596812 h 5119827"/>
              <a:gd name="connsiteX618" fmla="*/ 68299 w 10561092"/>
              <a:gd name="connsiteY618" fmla="*/ 596046 h 5119827"/>
              <a:gd name="connsiteX619" fmla="*/ 64507 w 10561092"/>
              <a:gd name="connsiteY619" fmla="*/ 595281 h 5119827"/>
              <a:gd name="connsiteX620" fmla="*/ 0 w 10561092"/>
              <a:gd name="connsiteY620" fmla="*/ 497961 h 5119827"/>
              <a:gd name="connsiteX621" fmla="*/ 64507 w 10561092"/>
              <a:gd name="connsiteY621" fmla="*/ 400641 h 5119827"/>
              <a:gd name="connsiteX622" fmla="*/ 68299 w 10561092"/>
              <a:gd name="connsiteY622" fmla="*/ 399876 h 5119827"/>
              <a:gd name="connsiteX623" fmla="*/ 64507 w 10561092"/>
              <a:gd name="connsiteY623" fmla="*/ 399110 h 5119827"/>
              <a:gd name="connsiteX624" fmla="*/ 0 w 10561092"/>
              <a:gd name="connsiteY624" fmla="*/ 301790 h 5119827"/>
              <a:gd name="connsiteX625" fmla="*/ 64507 w 10561092"/>
              <a:gd name="connsiteY625" fmla="*/ 204471 h 5119827"/>
              <a:gd name="connsiteX626" fmla="*/ 68299 w 10561092"/>
              <a:gd name="connsiteY626" fmla="*/ 203705 h 5119827"/>
              <a:gd name="connsiteX627" fmla="*/ 64507 w 10561092"/>
              <a:gd name="connsiteY627" fmla="*/ 202940 h 5119827"/>
              <a:gd name="connsiteX628" fmla="*/ 0 w 10561092"/>
              <a:gd name="connsiteY628" fmla="*/ 105621 h 5119827"/>
              <a:gd name="connsiteX629" fmla="*/ 105619 w 10561092"/>
              <a:gd name="connsiteY629" fmla="*/ 0 h 5119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</a:cxnLst>
            <a:rect l="l" t="t" r="r" b="b"/>
            <a:pathLst>
              <a:path w="10561092" h="5119827">
                <a:moveTo>
                  <a:pt x="105619" y="0"/>
                </a:moveTo>
                <a:cubicBezTo>
                  <a:pt x="134786" y="0"/>
                  <a:pt x="161191" y="11822"/>
                  <a:pt x="180305" y="30936"/>
                </a:cubicBezTo>
                <a:lnTo>
                  <a:pt x="197060" y="55789"/>
                </a:lnTo>
                <a:lnTo>
                  <a:pt x="213816" y="30937"/>
                </a:lnTo>
                <a:cubicBezTo>
                  <a:pt x="232930" y="11823"/>
                  <a:pt x="259335" y="1"/>
                  <a:pt x="288501" y="1"/>
                </a:cubicBezTo>
                <a:cubicBezTo>
                  <a:pt x="332250" y="1"/>
                  <a:pt x="369786" y="26600"/>
                  <a:pt x="385820" y="64509"/>
                </a:cubicBezTo>
                <a:lnTo>
                  <a:pt x="386586" y="68301"/>
                </a:lnTo>
                <a:lnTo>
                  <a:pt x="387352" y="64509"/>
                </a:lnTo>
                <a:cubicBezTo>
                  <a:pt x="403386" y="26600"/>
                  <a:pt x="440922" y="1"/>
                  <a:pt x="484671" y="1"/>
                </a:cubicBezTo>
                <a:cubicBezTo>
                  <a:pt x="528421" y="1"/>
                  <a:pt x="565958" y="26600"/>
                  <a:pt x="581991" y="64509"/>
                </a:cubicBezTo>
                <a:lnTo>
                  <a:pt x="582757" y="68301"/>
                </a:lnTo>
                <a:lnTo>
                  <a:pt x="583522" y="64509"/>
                </a:lnTo>
                <a:cubicBezTo>
                  <a:pt x="599556" y="26600"/>
                  <a:pt x="637093" y="1"/>
                  <a:pt x="680842" y="1"/>
                </a:cubicBezTo>
                <a:cubicBezTo>
                  <a:pt x="724591" y="1"/>
                  <a:pt x="762128" y="26600"/>
                  <a:pt x="778161" y="64509"/>
                </a:cubicBezTo>
                <a:lnTo>
                  <a:pt x="778927" y="68301"/>
                </a:lnTo>
                <a:lnTo>
                  <a:pt x="779693" y="64509"/>
                </a:lnTo>
                <a:cubicBezTo>
                  <a:pt x="795727" y="26600"/>
                  <a:pt x="833263" y="1"/>
                  <a:pt x="877012" y="1"/>
                </a:cubicBezTo>
                <a:cubicBezTo>
                  <a:pt x="920762" y="1"/>
                  <a:pt x="958298" y="26600"/>
                  <a:pt x="974332" y="64509"/>
                </a:cubicBezTo>
                <a:lnTo>
                  <a:pt x="975097" y="68301"/>
                </a:lnTo>
                <a:lnTo>
                  <a:pt x="975863" y="64509"/>
                </a:lnTo>
                <a:cubicBezTo>
                  <a:pt x="991897" y="26600"/>
                  <a:pt x="1029434" y="1"/>
                  <a:pt x="1073183" y="1"/>
                </a:cubicBezTo>
                <a:cubicBezTo>
                  <a:pt x="1116932" y="1"/>
                  <a:pt x="1154468" y="26600"/>
                  <a:pt x="1170503" y="64509"/>
                </a:cubicBezTo>
                <a:lnTo>
                  <a:pt x="1171268" y="68301"/>
                </a:lnTo>
                <a:lnTo>
                  <a:pt x="1172033" y="64509"/>
                </a:lnTo>
                <a:cubicBezTo>
                  <a:pt x="1188067" y="26600"/>
                  <a:pt x="1225604" y="1"/>
                  <a:pt x="1269353" y="1"/>
                </a:cubicBezTo>
                <a:cubicBezTo>
                  <a:pt x="1313102" y="1"/>
                  <a:pt x="1350639" y="26600"/>
                  <a:pt x="1366673" y="64509"/>
                </a:cubicBezTo>
                <a:lnTo>
                  <a:pt x="1367439" y="68301"/>
                </a:lnTo>
                <a:lnTo>
                  <a:pt x="1368204" y="64509"/>
                </a:lnTo>
                <a:cubicBezTo>
                  <a:pt x="1384238" y="26600"/>
                  <a:pt x="1421775" y="1"/>
                  <a:pt x="1465523" y="1"/>
                </a:cubicBezTo>
                <a:cubicBezTo>
                  <a:pt x="1509272" y="1"/>
                  <a:pt x="1546809" y="26600"/>
                  <a:pt x="1562843" y="64509"/>
                </a:cubicBezTo>
                <a:lnTo>
                  <a:pt x="1563609" y="68301"/>
                </a:lnTo>
                <a:lnTo>
                  <a:pt x="1564374" y="64509"/>
                </a:lnTo>
                <a:cubicBezTo>
                  <a:pt x="1580409" y="26600"/>
                  <a:pt x="1617945" y="1"/>
                  <a:pt x="1661694" y="1"/>
                </a:cubicBezTo>
                <a:cubicBezTo>
                  <a:pt x="1705443" y="1"/>
                  <a:pt x="1742979" y="26600"/>
                  <a:pt x="1759013" y="64509"/>
                </a:cubicBezTo>
                <a:lnTo>
                  <a:pt x="1759778" y="68301"/>
                </a:lnTo>
                <a:lnTo>
                  <a:pt x="1760544" y="64509"/>
                </a:lnTo>
                <a:cubicBezTo>
                  <a:pt x="1776578" y="26600"/>
                  <a:pt x="1814114" y="1"/>
                  <a:pt x="1857863" y="1"/>
                </a:cubicBezTo>
                <a:cubicBezTo>
                  <a:pt x="1901612" y="1"/>
                  <a:pt x="1939149" y="26600"/>
                  <a:pt x="1955183" y="64509"/>
                </a:cubicBezTo>
                <a:lnTo>
                  <a:pt x="1955948" y="68301"/>
                </a:lnTo>
                <a:lnTo>
                  <a:pt x="1956714" y="64509"/>
                </a:lnTo>
                <a:cubicBezTo>
                  <a:pt x="1972748" y="26600"/>
                  <a:pt x="2010284" y="1"/>
                  <a:pt x="2054033" y="1"/>
                </a:cubicBezTo>
                <a:cubicBezTo>
                  <a:pt x="2097782" y="1"/>
                  <a:pt x="2135319" y="26600"/>
                  <a:pt x="2151353" y="64509"/>
                </a:cubicBezTo>
                <a:lnTo>
                  <a:pt x="2152119" y="68301"/>
                </a:lnTo>
                <a:lnTo>
                  <a:pt x="2152884" y="64509"/>
                </a:lnTo>
                <a:cubicBezTo>
                  <a:pt x="2168918" y="26600"/>
                  <a:pt x="2206455" y="1"/>
                  <a:pt x="2250204" y="1"/>
                </a:cubicBezTo>
                <a:cubicBezTo>
                  <a:pt x="2293953" y="1"/>
                  <a:pt x="2331490" y="26600"/>
                  <a:pt x="2347524" y="64509"/>
                </a:cubicBezTo>
                <a:lnTo>
                  <a:pt x="2348289" y="68301"/>
                </a:lnTo>
                <a:lnTo>
                  <a:pt x="2349055" y="64509"/>
                </a:lnTo>
                <a:cubicBezTo>
                  <a:pt x="2365089" y="26600"/>
                  <a:pt x="2402625" y="1"/>
                  <a:pt x="2446374" y="1"/>
                </a:cubicBezTo>
                <a:cubicBezTo>
                  <a:pt x="2490124" y="1"/>
                  <a:pt x="2527660" y="26600"/>
                  <a:pt x="2543694" y="64509"/>
                </a:cubicBezTo>
                <a:lnTo>
                  <a:pt x="2544460" y="68301"/>
                </a:lnTo>
                <a:lnTo>
                  <a:pt x="2545225" y="64509"/>
                </a:lnTo>
                <a:cubicBezTo>
                  <a:pt x="2561259" y="26600"/>
                  <a:pt x="2598796" y="1"/>
                  <a:pt x="2642545" y="1"/>
                </a:cubicBezTo>
                <a:cubicBezTo>
                  <a:pt x="2686294" y="1"/>
                  <a:pt x="2723831" y="26600"/>
                  <a:pt x="2739865" y="64509"/>
                </a:cubicBezTo>
                <a:lnTo>
                  <a:pt x="2744358" y="86767"/>
                </a:lnTo>
                <a:lnTo>
                  <a:pt x="2748852" y="64509"/>
                </a:lnTo>
                <a:cubicBezTo>
                  <a:pt x="2764886" y="26600"/>
                  <a:pt x="2802422" y="1"/>
                  <a:pt x="2846172" y="1"/>
                </a:cubicBezTo>
                <a:cubicBezTo>
                  <a:pt x="2889921" y="1"/>
                  <a:pt x="2927457" y="26600"/>
                  <a:pt x="2943491" y="64509"/>
                </a:cubicBezTo>
                <a:lnTo>
                  <a:pt x="2944257" y="68301"/>
                </a:lnTo>
                <a:lnTo>
                  <a:pt x="2945022" y="64509"/>
                </a:lnTo>
                <a:cubicBezTo>
                  <a:pt x="2961056" y="26600"/>
                  <a:pt x="2998593" y="1"/>
                  <a:pt x="3042342" y="1"/>
                </a:cubicBezTo>
                <a:cubicBezTo>
                  <a:pt x="3086091" y="1"/>
                  <a:pt x="3123628" y="26600"/>
                  <a:pt x="3139662" y="64509"/>
                </a:cubicBezTo>
                <a:lnTo>
                  <a:pt x="3140427" y="68301"/>
                </a:lnTo>
                <a:lnTo>
                  <a:pt x="3141193" y="64509"/>
                </a:lnTo>
                <a:cubicBezTo>
                  <a:pt x="3157227" y="26600"/>
                  <a:pt x="3194763" y="1"/>
                  <a:pt x="3238513" y="1"/>
                </a:cubicBezTo>
                <a:cubicBezTo>
                  <a:pt x="3282262" y="1"/>
                  <a:pt x="3319798" y="26600"/>
                  <a:pt x="3335832" y="64509"/>
                </a:cubicBezTo>
                <a:lnTo>
                  <a:pt x="3336598" y="68301"/>
                </a:lnTo>
                <a:lnTo>
                  <a:pt x="3337363" y="64509"/>
                </a:lnTo>
                <a:cubicBezTo>
                  <a:pt x="3353397" y="26600"/>
                  <a:pt x="3390934" y="1"/>
                  <a:pt x="3434683" y="1"/>
                </a:cubicBezTo>
                <a:cubicBezTo>
                  <a:pt x="3478432" y="1"/>
                  <a:pt x="3515969" y="26600"/>
                  <a:pt x="3532003" y="64509"/>
                </a:cubicBezTo>
                <a:lnTo>
                  <a:pt x="3532768" y="68301"/>
                </a:lnTo>
                <a:lnTo>
                  <a:pt x="3533534" y="64509"/>
                </a:lnTo>
                <a:cubicBezTo>
                  <a:pt x="3549568" y="26600"/>
                  <a:pt x="3587104" y="1"/>
                  <a:pt x="3630853" y="1"/>
                </a:cubicBezTo>
                <a:cubicBezTo>
                  <a:pt x="3674603" y="1"/>
                  <a:pt x="3712139" y="26600"/>
                  <a:pt x="3728173" y="64509"/>
                </a:cubicBezTo>
                <a:lnTo>
                  <a:pt x="3728939" y="68301"/>
                </a:lnTo>
                <a:lnTo>
                  <a:pt x="3729704" y="64509"/>
                </a:lnTo>
                <a:cubicBezTo>
                  <a:pt x="3745738" y="26600"/>
                  <a:pt x="3783275" y="1"/>
                  <a:pt x="3827024" y="1"/>
                </a:cubicBezTo>
                <a:cubicBezTo>
                  <a:pt x="3870773" y="1"/>
                  <a:pt x="3908310" y="26600"/>
                  <a:pt x="3924344" y="64509"/>
                </a:cubicBezTo>
                <a:lnTo>
                  <a:pt x="3925109" y="68301"/>
                </a:lnTo>
                <a:lnTo>
                  <a:pt x="3925875" y="64509"/>
                </a:lnTo>
                <a:cubicBezTo>
                  <a:pt x="3941909" y="26600"/>
                  <a:pt x="3979445" y="1"/>
                  <a:pt x="4023194" y="1"/>
                </a:cubicBezTo>
                <a:cubicBezTo>
                  <a:pt x="4066943" y="1"/>
                  <a:pt x="4104480" y="26600"/>
                  <a:pt x="4120514" y="64509"/>
                </a:cubicBezTo>
                <a:lnTo>
                  <a:pt x="4121280" y="68300"/>
                </a:lnTo>
                <a:lnTo>
                  <a:pt x="4122045" y="64509"/>
                </a:lnTo>
                <a:cubicBezTo>
                  <a:pt x="4138079" y="26600"/>
                  <a:pt x="4175616" y="1"/>
                  <a:pt x="4219365" y="1"/>
                </a:cubicBezTo>
                <a:cubicBezTo>
                  <a:pt x="4263114" y="1"/>
                  <a:pt x="4300651" y="26600"/>
                  <a:pt x="4316685" y="64509"/>
                </a:cubicBezTo>
                <a:lnTo>
                  <a:pt x="4317450" y="68301"/>
                </a:lnTo>
                <a:lnTo>
                  <a:pt x="4318216" y="64509"/>
                </a:lnTo>
                <a:cubicBezTo>
                  <a:pt x="4334250" y="26600"/>
                  <a:pt x="4371786" y="1"/>
                  <a:pt x="4415535" y="1"/>
                </a:cubicBezTo>
                <a:cubicBezTo>
                  <a:pt x="4459284" y="1"/>
                  <a:pt x="4496821" y="26600"/>
                  <a:pt x="4512855" y="64509"/>
                </a:cubicBezTo>
                <a:lnTo>
                  <a:pt x="4513620" y="68301"/>
                </a:lnTo>
                <a:lnTo>
                  <a:pt x="4514386" y="64509"/>
                </a:lnTo>
                <a:cubicBezTo>
                  <a:pt x="4530420" y="26600"/>
                  <a:pt x="4567956" y="1"/>
                  <a:pt x="4611705" y="1"/>
                </a:cubicBezTo>
                <a:cubicBezTo>
                  <a:pt x="4655454" y="1"/>
                  <a:pt x="4692991" y="26600"/>
                  <a:pt x="4709025" y="64509"/>
                </a:cubicBezTo>
                <a:lnTo>
                  <a:pt x="4709791" y="68301"/>
                </a:lnTo>
                <a:lnTo>
                  <a:pt x="4710556" y="64509"/>
                </a:lnTo>
                <a:cubicBezTo>
                  <a:pt x="4726590" y="26600"/>
                  <a:pt x="4764127" y="1"/>
                  <a:pt x="4807876" y="1"/>
                </a:cubicBezTo>
                <a:cubicBezTo>
                  <a:pt x="4851625" y="1"/>
                  <a:pt x="4889162" y="26600"/>
                  <a:pt x="4905196" y="64509"/>
                </a:cubicBezTo>
                <a:lnTo>
                  <a:pt x="4905961" y="68301"/>
                </a:lnTo>
                <a:lnTo>
                  <a:pt x="4906727" y="64509"/>
                </a:lnTo>
                <a:cubicBezTo>
                  <a:pt x="4922761" y="26600"/>
                  <a:pt x="4960297" y="1"/>
                  <a:pt x="5004046" y="1"/>
                </a:cubicBezTo>
                <a:cubicBezTo>
                  <a:pt x="5047796" y="1"/>
                  <a:pt x="5085332" y="26600"/>
                  <a:pt x="5101366" y="64509"/>
                </a:cubicBezTo>
                <a:lnTo>
                  <a:pt x="5102132" y="68301"/>
                </a:lnTo>
                <a:lnTo>
                  <a:pt x="5102897" y="64509"/>
                </a:lnTo>
                <a:cubicBezTo>
                  <a:pt x="5118931" y="26600"/>
                  <a:pt x="5156468" y="1"/>
                  <a:pt x="5200217" y="1"/>
                </a:cubicBezTo>
                <a:cubicBezTo>
                  <a:pt x="5222092" y="1"/>
                  <a:pt x="5242413" y="6651"/>
                  <a:pt x="5259270" y="18039"/>
                </a:cubicBezTo>
                <a:lnTo>
                  <a:pt x="5293863" y="60047"/>
                </a:lnTo>
                <a:lnTo>
                  <a:pt x="5313489" y="30937"/>
                </a:lnTo>
                <a:cubicBezTo>
                  <a:pt x="5332603" y="11824"/>
                  <a:pt x="5359008" y="2"/>
                  <a:pt x="5388174" y="2"/>
                </a:cubicBezTo>
                <a:cubicBezTo>
                  <a:pt x="5431923" y="2"/>
                  <a:pt x="5469459" y="26601"/>
                  <a:pt x="5485493" y="64510"/>
                </a:cubicBezTo>
                <a:lnTo>
                  <a:pt x="5486259" y="68302"/>
                </a:lnTo>
                <a:lnTo>
                  <a:pt x="5487024" y="64510"/>
                </a:lnTo>
                <a:cubicBezTo>
                  <a:pt x="5503058" y="26601"/>
                  <a:pt x="5540595" y="2"/>
                  <a:pt x="5584344" y="2"/>
                </a:cubicBezTo>
                <a:cubicBezTo>
                  <a:pt x="5628093" y="2"/>
                  <a:pt x="5665630" y="26601"/>
                  <a:pt x="5681664" y="64510"/>
                </a:cubicBezTo>
                <a:lnTo>
                  <a:pt x="5682429" y="68302"/>
                </a:lnTo>
                <a:lnTo>
                  <a:pt x="5683195" y="64510"/>
                </a:lnTo>
                <a:cubicBezTo>
                  <a:pt x="5699229" y="26601"/>
                  <a:pt x="5736765" y="2"/>
                  <a:pt x="5780515" y="2"/>
                </a:cubicBezTo>
                <a:cubicBezTo>
                  <a:pt x="5824264" y="2"/>
                  <a:pt x="5861800" y="26601"/>
                  <a:pt x="5877834" y="64510"/>
                </a:cubicBezTo>
                <a:lnTo>
                  <a:pt x="5878600" y="68302"/>
                </a:lnTo>
                <a:lnTo>
                  <a:pt x="5879365" y="64510"/>
                </a:lnTo>
                <a:cubicBezTo>
                  <a:pt x="5895399" y="26601"/>
                  <a:pt x="5932936" y="2"/>
                  <a:pt x="5976685" y="2"/>
                </a:cubicBezTo>
                <a:cubicBezTo>
                  <a:pt x="6020434" y="2"/>
                  <a:pt x="6057971" y="26601"/>
                  <a:pt x="6074005" y="64510"/>
                </a:cubicBezTo>
                <a:lnTo>
                  <a:pt x="6074770" y="68302"/>
                </a:lnTo>
                <a:lnTo>
                  <a:pt x="6075535" y="64510"/>
                </a:lnTo>
                <a:cubicBezTo>
                  <a:pt x="6091570" y="26601"/>
                  <a:pt x="6129106" y="2"/>
                  <a:pt x="6172855" y="2"/>
                </a:cubicBezTo>
                <a:cubicBezTo>
                  <a:pt x="6216605" y="2"/>
                  <a:pt x="6254141" y="26601"/>
                  <a:pt x="6270175" y="64510"/>
                </a:cubicBezTo>
                <a:lnTo>
                  <a:pt x="6270941" y="68302"/>
                </a:lnTo>
                <a:lnTo>
                  <a:pt x="6271706" y="64510"/>
                </a:lnTo>
                <a:cubicBezTo>
                  <a:pt x="6287740" y="26601"/>
                  <a:pt x="6325277" y="2"/>
                  <a:pt x="6369026" y="2"/>
                </a:cubicBezTo>
                <a:cubicBezTo>
                  <a:pt x="6412775" y="2"/>
                  <a:pt x="6450311" y="26601"/>
                  <a:pt x="6466345" y="64510"/>
                </a:cubicBezTo>
                <a:lnTo>
                  <a:pt x="6467111" y="68302"/>
                </a:lnTo>
                <a:lnTo>
                  <a:pt x="6467877" y="64510"/>
                </a:lnTo>
                <a:cubicBezTo>
                  <a:pt x="6483911" y="26601"/>
                  <a:pt x="6521447" y="2"/>
                  <a:pt x="6565196" y="2"/>
                </a:cubicBezTo>
                <a:cubicBezTo>
                  <a:pt x="6608945" y="2"/>
                  <a:pt x="6646482" y="26601"/>
                  <a:pt x="6662516" y="64510"/>
                </a:cubicBezTo>
                <a:lnTo>
                  <a:pt x="6663281" y="68301"/>
                </a:lnTo>
                <a:lnTo>
                  <a:pt x="6664047" y="64510"/>
                </a:lnTo>
                <a:cubicBezTo>
                  <a:pt x="6680081" y="26601"/>
                  <a:pt x="6717618" y="2"/>
                  <a:pt x="6761367" y="2"/>
                </a:cubicBezTo>
                <a:cubicBezTo>
                  <a:pt x="6805116" y="2"/>
                  <a:pt x="6842652" y="26601"/>
                  <a:pt x="6858686" y="64510"/>
                </a:cubicBezTo>
                <a:lnTo>
                  <a:pt x="6859452" y="68302"/>
                </a:lnTo>
                <a:lnTo>
                  <a:pt x="6860217" y="64510"/>
                </a:lnTo>
                <a:cubicBezTo>
                  <a:pt x="6876251" y="26601"/>
                  <a:pt x="6913788" y="2"/>
                  <a:pt x="6957537" y="2"/>
                </a:cubicBezTo>
                <a:cubicBezTo>
                  <a:pt x="7001286" y="2"/>
                  <a:pt x="7038823" y="26601"/>
                  <a:pt x="7054857" y="64510"/>
                </a:cubicBezTo>
                <a:lnTo>
                  <a:pt x="7055622" y="68302"/>
                </a:lnTo>
                <a:lnTo>
                  <a:pt x="7056387" y="64510"/>
                </a:lnTo>
                <a:cubicBezTo>
                  <a:pt x="7072421" y="26601"/>
                  <a:pt x="7109958" y="2"/>
                  <a:pt x="7153707" y="2"/>
                </a:cubicBezTo>
                <a:cubicBezTo>
                  <a:pt x="7197456" y="2"/>
                  <a:pt x="7234993" y="26601"/>
                  <a:pt x="7251027" y="64510"/>
                </a:cubicBezTo>
                <a:lnTo>
                  <a:pt x="7251792" y="68302"/>
                </a:lnTo>
                <a:lnTo>
                  <a:pt x="7252558" y="64510"/>
                </a:lnTo>
                <a:cubicBezTo>
                  <a:pt x="7268592" y="26601"/>
                  <a:pt x="7306129" y="2"/>
                  <a:pt x="7349878" y="2"/>
                </a:cubicBezTo>
                <a:cubicBezTo>
                  <a:pt x="7393627" y="2"/>
                  <a:pt x="7431163" y="26601"/>
                  <a:pt x="7447197" y="64510"/>
                </a:cubicBezTo>
                <a:lnTo>
                  <a:pt x="7447963" y="68302"/>
                </a:lnTo>
                <a:lnTo>
                  <a:pt x="7448728" y="64510"/>
                </a:lnTo>
                <a:cubicBezTo>
                  <a:pt x="7464762" y="26601"/>
                  <a:pt x="7502299" y="2"/>
                  <a:pt x="7546048" y="2"/>
                </a:cubicBezTo>
                <a:cubicBezTo>
                  <a:pt x="7589798" y="2"/>
                  <a:pt x="7627334" y="26601"/>
                  <a:pt x="7643368" y="64510"/>
                </a:cubicBezTo>
                <a:lnTo>
                  <a:pt x="7644133" y="68302"/>
                </a:lnTo>
                <a:lnTo>
                  <a:pt x="7644899" y="64510"/>
                </a:lnTo>
                <a:cubicBezTo>
                  <a:pt x="7660933" y="26601"/>
                  <a:pt x="7698470" y="2"/>
                  <a:pt x="7742219" y="2"/>
                </a:cubicBezTo>
                <a:cubicBezTo>
                  <a:pt x="7771385" y="2"/>
                  <a:pt x="7797790" y="11824"/>
                  <a:pt x="7816903" y="30937"/>
                </a:cubicBezTo>
                <a:lnTo>
                  <a:pt x="7830117" y="50535"/>
                </a:lnTo>
                <a:lnTo>
                  <a:pt x="7843330" y="30937"/>
                </a:lnTo>
                <a:cubicBezTo>
                  <a:pt x="7862444" y="11824"/>
                  <a:pt x="7888849" y="2"/>
                  <a:pt x="7918015" y="2"/>
                </a:cubicBezTo>
                <a:cubicBezTo>
                  <a:pt x="7961765" y="2"/>
                  <a:pt x="7999301" y="26601"/>
                  <a:pt x="8015335" y="64510"/>
                </a:cubicBezTo>
                <a:lnTo>
                  <a:pt x="8016101" y="68302"/>
                </a:lnTo>
                <a:lnTo>
                  <a:pt x="8016866" y="64510"/>
                </a:lnTo>
                <a:cubicBezTo>
                  <a:pt x="8032900" y="26601"/>
                  <a:pt x="8070437" y="2"/>
                  <a:pt x="8114186" y="2"/>
                </a:cubicBezTo>
                <a:cubicBezTo>
                  <a:pt x="8157935" y="2"/>
                  <a:pt x="8195472" y="26601"/>
                  <a:pt x="8211505" y="64510"/>
                </a:cubicBezTo>
                <a:lnTo>
                  <a:pt x="8212271" y="68302"/>
                </a:lnTo>
                <a:lnTo>
                  <a:pt x="8213037" y="64510"/>
                </a:lnTo>
                <a:cubicBezTo>
                  <a:pt x="8229071" y="26601"/>
                  <a:pt x="8266607" y="2"/>
                  <a:pt x="8310356" y="2"/>
                </a:cubicBezTo>
                <a:cubicBezTo>
                  <a:pt x="8354106" y="2"/>
                  <a:pt x="8391642" y="26601"/>
                  <a:pt x="8407676" y="64510"/>
                </a:cubicBezTo>
                <a:lnTo>
                  <a:pt x="8408441" y="68302"/>
                </a:lnTo>
                <a:lnTo>
                  <a:pt x="8409207" y="64510"/>
                </a:lnTo>
                <a:cubicBezTo>
                  <a:pt x="8425241" y="26601"/>
                  <a:pt x="8462778" y="2"/>
                  <a:pt x="8506527" y="2"/>
                </a:cubicBezTo>
                <a:cubicBezTo>
                  <a:pt x="8550276" y="2"/>
                  <a:pt x="8587813" y="26601"/>
                  <a:pt x="8603847" y="64510"/>
                </a:cubicBezTo>
                <a:lnTo>
                  <a:pt x="8604612" y="68302"/>
                </a:lnTo>
                <a:lnTo>
                  <a:pt x="8605377" y="64510"/>
                </a:lnTo>
                <a:cubicBezTo>
                  <a:pt x="8621412" y="26601"/>
                  <a:pt x="8658948" y="2"/>
                  <a:pt x="8702697" y="2"/>
                </a:cubicBezTo>
                <a:cubicBezTo>
                  <a:pt x="8746447" y="2"/>
                  <a:pt x="8783983" y="26601"/>
                  <a:pt x="8800017" y="64510"/>
                </a:cubicBezTo>
                <a:lnTo>
                  <a:pt x="8800783" y="68302"/>
                </a:lnTo>
                <a:lnTo>
                  <a:pt x="8801548" y="64510"/>
                </a:lnTo>
                <a:cubicBezTo>
                  <a:pt x="8817582" y="26601"/>
                  <a:pt x="8855119" y="2"/>
                  <a:pt x="8898868" y="2"/>
                </a:cubicBezTo>
                <a:cubicBezTo>
                  <a:pt x="8942617" y="2"/>
                  <a:pt x="8980153" y="26601"/>
                  <a:pt x="8996187" y="64510"/>
                </a:cubicBezTo>
                <a:lnTo>
                  <a:pt x="8996953" y="68302"/>
                </a:lnTo>
                <a:lnTo>
                  <a:pt x="8997719" y="64510"/>
                </a:lnTo>
                <a:cubicBezTo>
                  <a:pt x="9013753" y="26601"/>
                  <a:pt x="9051289" y="2"/>
                  <a:pt x="9095038" y="2"/>
                </a:cubicBezTo>
                <a:cubicBezTo>
                  <a:pt x="9138787" y="2"/>
                  <a:pt x="9176324" y="26601"/>
                  <a:pt x="9192358" y="64510"/>
                </a:cubicBezTo>
                <a:lnTo>
                  <a:pt x="9193123" y="68301"/>
                </a:lnTo>
                <a:lnTo>
                  <a:pt x="9193889" y="64510"/>
                </a:lnTo>
                <a:cubicBezTo>
                  <a:pt x="9209923" y="26601"/>
                  <a:pt x="9247460" y="2"/>
                  <a:pt x="9291209" y="2"/>
                </a:cubicBezTo>
                <a:cubicBezTo>
                  <a:pt x="9334958" y="2"/>
                  <a:pt x="9372494" y="26601"/>
                  <a:pt x="9388528" y="64510"/>
                </a:cubicBezTo>
                <a:lnTo>
                  <a:pt x="9389294" y="68302"/>
                </a:lnTo>
                <a:lnTo>
                  <a:pt x="9390059" y="64510"/>
                </a:lnTo>
                <a:cubicBezTo>
                  <a:pt x="9406093" y="26601"/>
                  <a:pt x="9443630" y="2"/>
                  <a:pt x="9487379" y="2"/>
                </a:cubicBezTo>
                <a:cubicBezTo>
                  <a:pt x="9531128" y="2"/>
                  <a:pt x="9568665" y="26601"/>
                  <a:pt x="9584699" y="64510"/>
                </a:cubicBezTo>
                <a:lnTo>
                  <a:pt x="9585464" y="68302"/>
                </a:lnTo>
                <a:lnTo>
                  <a:pt x="9586229" y="64510"/>
                </a:lnTo>
                <a:cubicBezTo>
                  <a:pt x="9602263" y="26601"/>
                  <a:pt x="9639800" y="2"/>
                  <a:pt x="9683549" y="2"/>
                </a:cubicBezTo>
                <a:cubicBezTo>
                  <a:pt x="9727298" y="2"/>
                  <a:pt x="9764835" y="26601"/>
                  <a:pt x="9780869" y="64510"/>
                </a:cubicBezTo>
                <a:lnTo>
                  <a:pt x="9781634" y="68302"/>
                </a:lnTo>
                <a:lnTo>
                  <a:pt x="9782400" y="64510"/>
                </a:lnTo>
                <a:cubicBezTo>
                  <a:pt x="9798434" y="26601"/>
                  <a:pt x="9835971" y="2"/>
                  <a:pt x="9879720" y="2"/>
                </a:cubicBezTo>
                <a:cubicBezTo>
                  <a:pt x="9923469" y="2"/>
                  <a:pt x="9961005" y="26601"/>
                  <a:pt x="9977039" y="64510"/>
                </a:cubicBezTo>
                <a:lnTo>
                  <a:pt x="9977805" y="68302"/>
                </a:lnTo>
                <a:lnTo>
                  <a:pt x="9978570" y="64510"/>
                </a:lnTo>
                <a:cubicBezTo>
                  <a:pt x="9994604" y="26601"/>
                  <a:pt x="10032141" y="2"/>
                  <a:pt x="10075890" y="2"/>
                </a:cubicBezTo>
                <a:cubicBezTo>
                  <a:pt x="10119640" y="2"/>
                  <a:pt x="10157176" y="26601"/>
                  <a:pt x="10173210" y="64510"/>
                </a:cubicBezTo>
                <a:lnTo>
                  <a:pt x="10173975" y="68302"/>
                </a:lnTo>
                <a:lnTo>
                  <a:pt x="10174741" y="64510"/>
                </a:lnTo>
                <a:cubicBezTo>
                  <a:pt x="10190775" y="26601"/>
                  <a:pt x="10228312" y="2"/>
                  <a:pt x="10272061" y="2"/>
                </a:cubicBezTo>
                <a:cubicBezTo>
                  <a:pt x="10301227" y="2"/>
                  <a:pt x="10327632" y="11824"/>
                  <a:pt x="10346745" y="30937"/>
                </a:cubicBezTo>
                <a:lnTo>
                  <a:pt x="10363766" y="56182"/>
                </a:lnTo>
                <a:lnTo>
                  <a:pt x="10380787" y="30937"/>
                </a:lnTo>
                <a:cubicBezTo>
                  <a:pt x="10399901" y="11823"/>
                  <a:pt x="10426306" y="1"/>
                  <a:pt x="10455472" y="1"/>
                </a:cubicBezTo>
                <a:cubicBezTo>
                  <a:pt x="10513804" y="1"/>
                  <a:pt x="10561092" y="47289"/>
                  <a:pt x="10561092" y="105621"/>
                </a:cubicBezTo>
                <a:cubicBezTo>
                  <a:pt x="10561092" y="149370"/>
                  <a:pt x="10534493" y="186907"/>
                  <a:pt x="10496584" y="202941"/>
                </a:cubicBezTo>
                <a:lnTo>
                  <a:pt x="10492792" y="203706"/>
                </a:lnTo>
                <a:lnTo>
                  <a:pt x="10496584" y="204472"/>
                </a:lnTo>
                <a:cubicBezTo>
                  <a:pt x="10534493" y="220506"/>
                  <a:pt x="10561092" y="258042"/>
                  <a:pt x="10561092" y="301791"/>
                </a:cubicBezTo>
                <a:cubicBezTo>
                  <a:pt x="10561092" y="345540"/>
                  <a:pt x="10534493" y="383077"/>
                  <a:pt x="10496584" y="399111"/>
                </a:cubicBezTo>
                <a:lnTo>
                  <a:pt x="10492792" y="399877"/>
                </a:lnTo>
                <a:lnTo>
                  <a:pt x="10496584" y="400642"/>
                </a:lnTo>
                <a:cubicBezTo>
                  <a:pt x="10534493" y="416676"/>
                  <a:pt x="10561092" y="454213"/>
                  <a:pt x="10561092" y="497962"/>
                </a:cubicBezTo>
                <a:cubicBezTo>
                  <a:pt x="10561092" y="541711"/>
                  <a:pt x="10534493" y="579248"/>
                  <a:pt x="10496584" y="595282"/>
                </a:cubicBezTo>
                <a:lnTo>
                  <a:pt x="10492792" y="596047"/>
                </a:lnTo>
                <a:lnTo>
                  <a:pt x="10496584" y="596813"/>
                </a:lnTo>
                <a:cubicBezTo>
                  <a:pt x="10534493" y="612847"/>
                  <a:pt x="10561092" y="650383"/>
                  <a:pt x="10561092" y="694132"/>
                </a:cubicBezTo>
                <a:cubicBezTo>
                  <a:pt x="10561092" y="737881"/>
                  <a:pt x="10534493" y="775418"/>
                  <a:pt x="10496584" y="791452"/>
                </a:cubicBezTo>
                <a:lnTo>
                  <a:pt x="10492792" y="792218"/>
                </a:lnTo>
                <a:lnTo>
                  <a:pt x="10496584" y="792983"/>
                </a:lnTo>
                <a:cubicBezTo>
                  <a:pt x="10534493" y="809017"/>
                  <a:pt x="10561092" y="846554"/>
                  <a:pt x="10561092" y="890302"/>
                </a:cubicBezTo>
                <a:cubicBezTo>
                  <a:pt x="10561092" y="934052"/>
                  <a:pt x="10534493" y="971588"/>
                  <a:pt x="10496584" y="987622"/>
                </a:cubicBezTo>
                <a:lnTo>
                  <a:pt x="10492792" y="988388"/>
                </a:lnTo>
                <a:lnTo>
                  <a:pt x="10496584" y="989153"/>
                </a:lnTo>
                <a:cubicBezTo>
                  <a:pt x="10534493" y="1005187"/>
                  <a:pt x="10561092" y="1042724"/>
                  <a:pt x="10561092" y="1086473"/>
                </a:cubicBezTo>
                <a:cubicBezTo>
                  <a:pt x="10561092" y="1130222"/>
                  <a:pt x="10534493" y="1167759"/>
                  <a:pt x="10496584" y="1183793"/>
                </a:cubicBezTo>
                <a:lnTo>
                  <a:pt x="10492793" y="1184558"/>
                </a:lnTo>
                <a:lnTo>
                  <a:pt x="10496584" y="1185324"/>
                </a:lnTo>
                <a:cubicBezTo>
                  <a:pt x="10534493" y="1201358"/>
                  <a:pt x="10561092" y="1238894"/>
                  <a:pt x="10561092" y="1282643"/>
                </a:cubicBezTo>
                <a:cubicBezTo>
                  <a:pt x="10561092" y="1326392"/>
                  <a:pt x="10534493" y="1363929"/>
                  <a:pt x="10496584" y="1379963"/>
                </a:cubicBezTo>
                <a:lnTo>
                  <a:pt x="10492792" y="1380729"/>
                </a:lnTo>
                <a:lnTo>
                  <a:pt x="10496584" y="1381494"/>
                </a:lnTo>
                <a:cubicBezTo>
                  <a:pt x="10534493" y="1397528"/>
                  <a:pt x="10561092" y="1435065"/>
                  <a:pt x="10561092" y="1478814"/>
                </a:cubicBezTo>
                <a:cubicBezTo>
                  <a:pt x="10561092" y="1522563"/>
                  <a:pt x="10534493" y="1560100"/>
                  <a:pt x="10496584" y="1576134"/>
                </a:cubicBezTo>
                <a:lnTo>
                  <a:pt x="10492792" y="1576899"/>
                </a:lnTo>
                <a:lnTo>
                  <a:pt x="10496584" y="1577665"/>
                </a:lnTo>
                <a:cubicBezTo>
                  <a:pt x="10534493" y="1593699"/>
                  <a:pt x="10561092" y="1631235"/>
                  <a:pt x="10561092" y="1674984"/>
                </a:cubicBezTo>
                <a:cubicBezTo>
                  <a:pt x="10561092" y="1718733"/>
                  <a:pt x="10534493" y="1756270"/>
                  <a:pt x="10496584" y="1772304"/>
                </a:cubicBezTo>
                <a:lnTo>
                  <a:pt x="10492792" y="1773070"/>
                </a:lnTo>
                <a:lnTo>
                  <a:pt x="10496584" y="1773835"/>
                </a:lnTo>
                <a:cubicBezTo>
                  <a:pt x="10534493" y="1789869"/>
                  <a:pt x="10561092" y="1827405"/>
                  <a:pt x="10561092" y="1871155"/>
                </a:cubicBezTo>
                <a:cubicBezTo>
                  <a:pt x="10561092" y="1914904"/>
                  <a:pt x="10534493" y="1952441"/>
                  <a:pt x="10496584" y="1968475"/>
                </a:cubicBezTo>
                <a:lnTo>
                  <a:pt x="10492792" y="1969240"/>
                </a:lnTo>
                <a:lnTo>
                  <a:pt x="10496584" y="1970006"/>
                </a:lnTo>
                <a:cubicBezTo>
                  <a:pt x="10534493" y="1986040"/>
                  <a:pt x="10561092" y="2023576"/>
                  <a:pt x="10561092" y="2067325"/>
                </a:cubicBezTo>
                <a:cubicBezTo>
                  <a:pt x="10561092" y="2111074"/>
                  <a:pt x="10534493" y="2148611"/>
                  <a:pt x="10496584" y="2164645"/>
                </a:cubicBezTo>
                <a:lnTo>
                  <a:pt x="10492792" y="2165411"/>
                </a:lnTo>
                <a:lnTo>
                  <a:pt x="10496584" y="2166176"/>
                </a:lnTo>
                <a:cubicBezTo>
                  <a:pt x="10534493" y="2182210"/>
                  <a:pt x="10561092" y="2219746"/>
                  <a:pt x="10561092" y="2263496"/>
                </a:cubicBezTo>
                <a:cubicBezTo>
                  <a:pt x="10561092" y="2307245"/>
                  <a:pt x="10534493" y="2344781"/>
                  <a:pt x="10496584" y="2360816"/>
                </a:cubicBezTo>
                <a:lnTo>
                  <a:pt x="10492792" y="2361581"/>
                </a:lnTo>
                <a:lnTo>
                  <a:pt x="10496584" y="2362347"/>
                </a:lnTo>
                <a:cubicBezTo>
                  <a:pt x="10534493" y="2378381"/>
                  <a:pt x="10561092" y="2415917"/>
                  <a:pt x="10561092" y="2459666"/>
                </a:cubicBezTo>
                <a:cubicBezTo>
                  <a:pt x="10561092" y="2488833"/>
                  <a:pt x="10549270" y="2515238"/>
                  <a:pt x="10530157" y="2534351"/>
                </a:cubicBezTo>
                <a:lnTo>
                  <a:pt x="10498226" y="2555879"/>
                </a:lnTo>
                <a:lnTo>
                  <a:pt x="10530157" y="2577407"/>
                </a:lnTo>
                <a:cubicBezTo>
                  <a:pt x="10549270" y="2596520"/>
                  <a:pt x="10561092" y="2622925"/>
                  <a:pt x="10561092" y="2652091"/>
                </a:cubicBezTo>
                <a:cubicBezTo>
                  <a:pt x="10561092" y="2695840"/>
                  <a:pt x="10534493" y="2733377"/>
                  <a:pt x="10496584" y="2749411"/>
                </a:cubicBezTo>
                <a:lnTo>
                  <a:pt x="10492792" y="2750176"/>
                </a:lnTo>
                <a:lnTo>
                  <a:pt x="10496584" y="2750942"/>
                </a:lnTo>
                <a:cubicBezTo>
                  <a:pt x="10534493" y="2766976"/>
                  <a:pt x="10561092" y="2804512"/>
                  <a:pt x="10561092" y="2848262"/>
                </a:cubicBezTo>
                <a:cubicBezTo>
                  <a:pt x="10561092" y="2892011"/>
                  <a:pt x="10534493" y="2929547"/>
                  <a:pt x="10496584" y="2945581"/>
                </a:cubicBezTo>
                <a:lnTo>
                  <a:pt x="10492792" y="2946347"/>
                </a:lnTo>
                <a:lnTo>
                  <a:pt x="10496584" y="2947112"/>
                </a:lnTo>
                <a:cubicBezTo>
                  <a:pt x="10534493" y="2963146"/>
                  <a:pt x="10561092" y="3000683"/>
                  <a:pt x="10561092" y="3044432"/>
                </a:cubicBezTo>
                <a:cubicBezTo>
                  <a:pt x="10561092" y="3088181"/>
                  <a:pt x="10534493" y="3125718"/>
                  <a:pt x="10496584" y="3141752"/>
                </a:cubicBezTo>
                <a:lnTo>
                  <a:pt x="10492792" y="3142517"/>
                </a:lnTo>
                <a:lnTo>
                  <a:pt x="10496584" y="3143283"/>
                </a:lnTo>
                <a:cubicBezTo>
                  <a:pt x="10534493" y="3159317"/>
                  <a:pt x="10561092" y="3196854"/>
                  <a:pt x="10561092" y="3240603"/>
                </a:cubicBezTo>
                <a:cubicBezTo>
                  <a:pt x="10561092" y="3284352"/>
                  <a:pt x="10534493" y="3321888"/>
                  <a:pt x="10496584" y="3337922"/>
                </a:cubicBezTo>
                <a:lnTo>
                  <a:pt x="10492792" y="3338688"/>
                </a:lnTo>
                <a:lnTo>
                  <a:pt x="10496584" y="3339453"/>
                </a:lnTo>
                <a:cubicBezTo>
                  <a:pt x="10534493" y="3355487"/>
                  <a:pt x="10561092" y="3393024"/>
                  <a:pt x="10561092" y="3436773"/>
                </a:cubicBezTo>
                <a:cubicBezTo>
                  <a:pt x="10561092" y="3480522"/>
                  <a:pt x="10534493" y="3518058"/>
                  <a:pt x="10496584" y="3534092"/>
                </a:cubicBezTo>
                <a:lnTo>
                  <a:pt x="10492792" y="3534858"/>
                </a:lnTo>
                <a:lnTo>
                  <a:pt x="10496584" y="3535623"/>
                </a:lnTo>
                <a:cubicBezTo>
                  <a:pt x="10534493" y="3551657"/>
                  <a:pt x="10561092" y="3589194"/>
                  <a:pt x="10561092" y="3632943"/>
                </a:cubicBezTo>
                <a:cubicBezTo>
                  <a:pt x="10561092" y="3676692"/>
                  <a:pt x="10534493" y="3714229"/>
                  <a:pt x="10496584" y="3730263"/>
                </a:cubicBezTo>
                <a:lnTo>
                  <a:pt x="10492793" y="3731028"/>
                </a:lnTo>
                <a:lnTo>
                  <a:pt x="10496584" y="3731794"/>
                </a:lnTo>
                <a:cubicBezTo>
                  <a:pt x="10534493" y="3747828"/>
                  <a:pt x="10561092" y="3785364"/>
                  <a:pt x="10561092" y="3829113"/>
                </a:cubicBezTo>
                <a:cubicBezTo>
                  <a:pt x="10561092" y="3872862"/>
                  <a:pt x="10534493" y="3910399"/>
                  <a:pt x="10496584" y="3926433"/>
                </a:cubicBezTo>
                <a:lnTo>
                  <a:pt x="10492792" y="3927199"/>
                </a:lnTo>
                <a:lnTo>
                  <a:pt x="10496584" y="3927964"/>
                </a:lnTo>
                <a:cubicBezTo>
                  <a:pt x="10534493" y="3943998"/>
                  <a:pt x="10561092" y="3981535"/>
                  <a:pt x="10561092" y="4025284"/>
                </a:cubicBezTo>
                <a:cubicBezTo>
                  <a:pt x="10561092" y="4069033"/>
                  <a:pt x="10534493" y="4106570"/>
                  <a:pt x="10496584" y="4122604"/>
                </a:cubicBezTo>
                <a:lnTo>
                  <a:pt x="10492792" y="4123369"/>
                </a:lnTo>
                <a:lnTo>
                  <a:pt x="10496584" y="4124135"/>
                </a:lnTo>
                <a:cubicBezTo>
                  <a:pt x="10534493" y="4140169"/>
                  <a:pt x="10561092" y="4177705"/>
                  <a:pt x="10561092" y="4221454"/>
                </a:cubicBezTo>
                <a:cubicBezTo>
                  <a:pt x="10561092" y="4265203"/>
                  <a:pt x="10534493" y="4302740"/>
                  <a:pt x="10496584" y="4318774"/>
                </a:cubicBezTo>
                <a:lnTo>
                  <a:pt x="10492792" y="4319540"/>
                </a:lnTo>
                <a:lnTo>
                  <a:pt x="10496584" y="4320305"/>
                </a:lnTo>
                <a:cubicBezTo>
                  <a:pt x="10534493" y="4336339"/>
                  <a:pt x="10561092" y="4373875"/>
                  <a:pt x="10561092" y="4417625"/>
                </a:cubicBezTo>
                <a:cubicBezTo>
                  <a:pt x="10561092" y="4461374"/>
                  <a:pt x="10534493" y="4498911"/>
                  <a:pt x="10496584" y="4514945"/>
                </a:cubicBezTo>
                <a:lnTo>
                  <a:pt x="10492792" y="4515710"/>
                </a:lnTo>
                <a:lnTo>
                  <a:pt x="10496584" y="4516476"/>
                </a:lnTo>
                <a:cubicBezTo>
                  <a:pt x="10534493" y="4532510"/>
                  <a:pt x="10561092" y="4570046"/>
                  <a:pt x="10561092" y="4613795"/>
                </a:cubicBezTo>
                <a:cubicBezTo>
                  <a:pt x="10561092" y="4657544"/>
                  <a:pt x="10534493" y="4695081"/>
                  <a:pt x="10496584" y="4711115"/>
                </a:cubicBezTo>
                <a:lnTo>
                  <a:pt x="10492792" y="4711881"/>
                </a:lnTo>
                <a:lnTo>
                  <a:pt x="10496584" y="4712646"/>
                </a:lnTo>
                <a:cubicBezTo>
                  <a:pt x="10534493" y="4728680"/>
                  <a:pt x="10561092" y="4766216"/>
                  <a:pt x="10561092" y="4809966"/>
                </a:cubicBezTo>
                <a:cubicBezTo>
                  <a:pt x="10561092" y="4853715"/>
                  <a:pt x="10534493" y="4891251"/>
                  <a:pt x="10496584" y="4907286"/>
                </a:cubicBezTo>
                <a:lnTo>
                  <a:pt x="10492792" y="4908051"/>
                </a:lnTo>
                <a:lnTo>
                  <a:pt x="10496584" y="4908817"/>
                </a:lnTo>
                <a:cubicBezTo>
                  <a:pt x="10534493" y="4924851"/>
                  <a:pt x="10561092" y="4962387"/>
                  <a:pt x="10561092" y="5006136"/>
                </a:cubicBezTo>
                <a:cubicBezTo>
                  <a:pt x="10561092" y="5064469"/>
                  <a:pt x="10513804" y="5111756"/>
                  <a:pt x="10455472" y="5111756"/>
                </a:cubicBezTo>
                <a:cubicBezTo>
                  <a:pt x="10411723" y="5111756"/>
                  <a:pt x="10374186" y="5085157"/>
                  <a:pt x="10358152" y="5047248"/>
                </a:cubicBezTo>
                <a:lnTo>
                  <a:pt x="10350751" y="5010590"/>
                </a:lnTo>
                <a:lnTo>
                  <a:pt x="10349121" y="5010590"/>
                </a:lnTo>
                <a:lnTo>
                  <a:pt x="10349851" y="5014207"/>
                </a:lnTo>
                <a:cubicBezTo>
                  <a:pt x="10349851" y="5072539"/>
                  <a:pt x="10302564" y="5119827"/>
                  <a:pt x="10244232" y="5119827"/>
                </a:cubicBezTo>
                <a:cubicBezTo>
                  <a:pt x="10200483" y="5119827"/>
                  <a:pt x="10162946" y="5093228"/>
                  <a:pt x="10146912" y="5055319"/>
                </a:cubicBezTo>
                <a:lnTo>
                  <a:pt x="10146146" y="5051527"/>
                </a:lnTo>
                <a:lnTo>
                  <a:pt x="10145381" y="5055319"/>
                </a:lnTo>
                <a:cubicBezTo>
                  <a:pt x="10129347" y="5093228"/>
                  <a:pt x="10091811" y="5119827"/>
                  <a:pt x="10048061" y="5119827"/>
                </a:cubicBezTo>
                <a:cubicBezTo>
                  <a:pt x="10004312" y="5119827"/>
                  <a:pt x="9966775" y="5093228"/>
                  <a:pt x="9950741" y="5055319"/>
                </a:cubicBezTo>
                <a:lnTo>
                  <a:pt x="9949976" y="5051527"/>
                </a:lnTo>
                <a:lnTo>
                  <a:pt x="9949210" y="5055319"/>
                </a:lnTo>
                <a:cubicBezTo>
                  <a:pt x="9933176" y="5093228"/>
                  <a:pt x="9895640" y="5119827"/>
                  <a:pt x="9851891" y="5119827"/>
                </a:cubicBezTo>
                <a:cubicBezTo>
                  <a:pt x="9808142" y="5119827"/>
                  <a:pt x="9770605" y="5093228"/>
                  <a:pt x="9754571" y="5055319"/>
                </a:cubicBezTo>
                <a:lnTo>
                  <a:pt x="9753805" y="5051527"/>
                </a:lnTo>
                <a:lnTo>
                  <a:pt x="9753040" y="5055319"/>
                </a:lnTo>
                <a:cubicBezTo>
                  <a:pt x="9737006" y="5093228"/>
                  <a:pt x="9699469" y="5119827"/>
                  <a:pt x="9655720" y="5119827"/>
                </a:cubicBezTo>
                <a:cubicBezTo>
                  <a:pt x="9611971" y="5119827"/>
                  <a:pt x="9574435" y="5093228"/>
                  <a:pt x="9558400" y="5055319"/>
                </a:cubicBezTo>
                <a:lnTo>
                  <a:pt x="9557635" y="5051527"/>
                </a:lnTo>
                <a:lnTo>
                  <a:pt x="9556869" y="5055319"/>
                </a:lnTo>
                <a:cubicBezTo>
                  <a:pt x="9540836" y="5093228"/>
                  <a:pt x="9503299" y="5119827"/>
                  <a:pt x="9459550" y="5119827"/>
                </a:cubicBezTo>
                <a:cubicBezTo>
                  <a:pt x="9415801" y="5119827"/>
                  <a:pt x="9378265" y="5093228"/>
                  <a:pt x="9362230" y="5055319"/>
                </a:cubicBezTo>
                <a:lnTo>
                  <a:pt x="9361465" y="5051527"/>
                </a:lnTo>
                <a:lnTo>
                  <a:pt x="9360699" y="5055319"/>
                </a:lnTo>
                <a:cubicBezTo>
                  <a:pt x="9344665" y="5093228"/>
                  <a:pt x="9307129" y="5119827"/>
                  <a:pt x="9263380" y="5119827"/>
                </a:cubicBezTo>
                <a:cubicBezTo>
                  <a:pt x="9219631" y="5119827"/>
                  <a:pt x="9182094" y="5093228"/>
                  <a:pt x="9166060" y="5055319"/>
                </a:cubicBezTo>
                <a:lnTo>
                  <a:pt x="9165295" y="5051528"/>
                </a:lnTo>
                <a:lnTo>
                  <a:pt x="9164529" y="5055319"/>
                </a:lnTo>
                <a:cubicBezTo>
                  <a:pt x="9148495" y="5093228"/>
                  <a:pt x="9110958" y="5119827"/>
                  <a:pt x="9067209" y="5119827"/>
                </a:cubicBezTo>
                <a:cubicBezTo>
                  <a:pt x="9023460" y="5119827"/>
                  <a:pt x="8985923" y="5093228"/>
                  <a:pt x="8969889" y="5055319"/>
                </a:cubicBezTo>
                <a:lnTo>
                  <a:pt x="8969124" y="5051527"/>
                </a:lnTo>
                <a:lnTo>
                  <a:pt x="8968359" y="5055319"/>
                </a:lnTo>
                <a:cubicBezTo>
                  <a:pt x="8952324" y="5093228"/>
                  <a:pt x="8914788" y="5119827"/>
                  <a:pt x="8871039" y="5119827"/>
                </a:cubicBezTo>
                <a:cubicBezTo>
                  <a:pt x="8827290" y="5119827"/>
                  <a:pt x="8789753" y="5093228"/>
                  <a:pt x="8773719" y="5055319"/>
                </a:cubicBezTo>
                <a:lnTo>
                  <a:pt x="8772953" y="5051527"/>
                </a:lnTo>
                <a:lnTo>
                  <a:pt x="8772188" y="5055319"/>
                </a:lnTo>
                <a:cubicBezTo>
                  <a:pt x="8756154" y="5093228"/>
                  <a:pt x="8718618" y="5119827"/>
                  <a:pt x="8674868" y="5119827"/>
                </a:cubicBezTo>
                <a:cubicBezTo>
                  <a:pt x="8631119" y="5119827"/>
                  <a:pt x="8593583" y="5093228"/>
                  <a:pt x="8577549" y="5055319"/>
                </a:cubicBezTo>
                <a:lnTo>
                  <a:pt x="8576783" y="5051527"/>
                </a:lnTo>
                <a:lnTo>
                  <a:pt x="8576017" y="5055319"/>
                </a:lnTo>
                <a:cubicBezTo>
                  <a:pt x="8559984" y="5093228"/>
                  <a:pt x="8522447" y="5119827"/>
                  <a:pt x="8478698" y="5119827"/>
                </a:cubicBezTo>
                <a:cubicBezTo>
                  <a:pt x="8434949" y="5119827"/>
                  <a:pt x="8397412" y="5093228"/>
                  <a:pt x="8381378" y="5055319"/>
                </a:cubicBezTo>
                <a:lnTo>
                  <a:pt x="8380613" y="5051527"/>
                </a:lnTo>
                <a:lnTo>
                  <a:pt x="8379847" y="5055319"/>
                </a:lnTo>
                <a:cubicBezTo>
                  <a:pt x="8363813" y="5093228"/>
                  <a:pt x="8326277" y="5119827"/>
                  <a:pt x="8282527" y="5119827"/>
                </a:cubicBezTo>
                <a:cubicBezTo>
                  <a:pt x="8238778" y="5119827"/>
                  <a:pt x="8201242" y="5093228"/>
                  <a:pt x="8185207" y="5055319"/>
                </a:cubicBezTo>
                <a:lnTo>
                  <a:pt x="8184442" y="5051527"/>
                </a:lnTo>
                <a:lnTo>
                  <a:pt x="8183677" y="5055319"/>
                </a:lnTo>
                <a:cubicBezTo>
                  <a:pt x="8167643" y="5093228"/>
                  <a:pt x="8130106" y="5119827"/>
                  <a:pt x="8086357" y="5119827"/>
                </a:cubicBezTo>
                <a:cubicBezTo>
                  <a:pt x="8042608" y="5119827"/>
                  <a:pt x="8005071" y="5093228"/>
                  <a:pt x="7989037" y="5055319"/>
                </a:cubicBezTo>
                <a:lnTo>
                  <a:pt x="7988271" y="5051527"/>
                </a:lnTo>
                <a:lnTo>
                  <a:pt x="7987506" y="5055319"/>
                </a:lnTo>
                <a:cubicBezTo>
                  <a:pt x="7971472" y="5093228"/>
                  <a:pt x="7933935" y="5119827"/>
                  <a:pt x="7890187" y="5119827"/>
                </a:cubicBezTo>
                <a:cubicBezTo>
                  <a:pt x="7861020" y="5119827"/>
                  <a:pt x="7834615" y="5108005"/>
                  <a:pt x="7815502" y="5088891"/>
                </a:cubicBezTo>
                <a:lnTo>
                  <a:pt x="7802288" y="5069292"/>
                </a:lnTo>
                <a:lnTo>
                  <a:pt x="7789074" y="5088891"/>
                </a:lnTo>
                <a:cubicBezTo>
                  <a:pt x="7769961" y="5108005"/>
                  <a:pt x="7743556" y="5119827"/>
                  <a:pt x="7714390" y="5119827"/>
                </a:cubicBezTo>
                <a:cubicBezTo>
                  <a:pt x="7670641" y="5119827"/>
                  <a:pt x="7633104" y="5093228"/>
                  <a:pt x="7617070" y="5055319"/>
                </a:cubicBezTo>
                <a:lnTo>
                  <a:pt x="7616304" y="5051527"/>
                </a:lnTo>
                <a:lnTo>
                  <a:pt x="7615539" y="5055319"/>
                </a:lnTo>
                <a:cubicBezTo>
                  <a:pt x="7599505" y="5093228"/>
                  <a:pt x="7561969" y="5119827"/>
                  <a:pt x="7518219" y="5119827"/>
                </a:cubicBezTo>
                <a:cubicBezTo>
                  <a:pt x="7474470" y="5119827"/>
                  <a:pt x="7436933" y="5093228"/>
                  <a:pt x="7420899" y="5055319"/>
                </a:cubicBezTo>
                <a:lnTo>
                  <a:pt x="7420134" y="5051527"/>
                </a:lnTo>
                <a:lnTo>
                  <a:pt x="7419368" y="5055319"/>
                </a:lnTo>
                <a:cubicBezTo>
                  <a:pt x="7403334" y="5093228"/>
                  <a:pt x="7365798" y="5119827"/>
                  <a:pt x="7322049" y="5119827"/>
                </a:cubicBezTo>
                <a:cubicBezTo>
                  <a:pt x="7278300" y="5119827"/>
                  <a:pt x="7240763" y="5093228"/>
                  <a:pt x="7224729" y="5055319"/>
                </a:cubicBezTo>
                <a:lnTo>
                  <a:pt x="7223963" y="5051527"/>
                </a:lnTo>
                <a:lnTo>
                  <a:pt x="7223198" y="5055319"/>
                </a:lnTo>
                <a:cubicBezTo>
                  <a:pt x="7207164" y="5093228"/>
                  <a:pt x="7169627" y="5119827"/>
                  <a:pt x="7125878" y="5119827"/>
                </a:cubicBezTo>
                <a:cubicBezTo>
                  <a:pt x="7082129" y="5119827"/>
                  <a:pt x="7044593" y="5093228"/>
                  <a:pt x="7028558" y="5055319"/>
                </a:cubicBezTo>
                <a:lnTo>
                  <a:pt x="7027793" y="5051527"/>
                </a:lnTo>
                <a:lnTo>
                  <a:pt x="7027027" y="5055319"/>
                </a:lnTo>
                <a:cubicBezTo>
                  <a:pt x="7010994" y="5093228"/>
                  <a:pt x="6973457" y="5119827"/>
                  <a:pt x="6929708" y="5119827"/>
                </a:cubicBezTo>
                <a:cubicBezTo>
                  <a:pt x="6885959" y="5119827"/>
                  <a:pt x="6848423" y="5093228"/>
                  <a:pt x="6832388" y="5055319"/>
                </a:cubicBezTo>
                <a:lnTo>
                  <a:pt x="6831623" y="5051527"/>
                </a:lnTo>
                <a:lnTo>
                  <a:pt x="6830857" y="5055319"/>
                </a:lnTo>
                <a:cubicBezTo>
                  <a:pt x="6814823" y="5093228"/>
                  <a:pt x="6777287" y="5119827"/>
                  <a:pt x="6733538" y="5119827"/>
                </a:cubicBezTo>
                <a:cubicBezTo>
                  <a:pt x="6689789" y="5119827"/>
                  <a:pt x="6652252" y="5093228"/>
                  <a:pt x="6636218" y="5055319"/>
                </a:cubicBezTo>
                <a:lnTo>
                  <a:pt x="6635453" y="5051528"/>
                </a:lnTo>
                <a:lnTo>
                  <a:pt x="6634687" y="5055319"/>
                </a:lnTo>
                <a:cubicBezTo>
                  <a:pt x="6618653" y="5093228"/>
                  <a:pt x="6581116" y="5119827"/>
                  <a:pt x="6537367" y="5119827"/>
                </a:cubicBezTo>
                <a:cubicBezTo>
                  <a:pt x="6493618" y="5119827"/>
                  <a:pt x="6456081" y="5093228"/>
                  <a:pt x="6440047" y="5055319"/>
                </a:cubicBezTo>
                <a:lnTo>
                  <a:pt x="6439282" y="5051527"/>
                </a:lnTo>
                <a:lnTo>
                  <a:pt x="6438517" y="5055319"/>
                </a:lnTo>
                <a:cubicBezTo>
                  <a:pt x="6422482" y="5093228"/>
                  <a:pt x="6384946" y="5119827"/>
                  <a:pt x="6341197" y="5119827"/>
                </a:cubicBezTo>
                <a:cubicBezTo>
                  <a:pt x="6297448" y="5119827"/>
                  <a:pt x="6259911" y="5093228"/>
                  <a:pt x="6243877" y="5055319"/>
                </a:cubicBezTo>
                <a:lnTo>
                  <a:pt x="6243111" y="5051527"/>
                </a:lnTo>
                <a:lnTo>
                  <a:pt x="6242346" y="5055319"/>
                </a:lnTo>
                <a:cubicBezTo>
                  <a:pt x="6226312" y="5093228"/>
                  <a:pt x="6188776" y="5119827"/>
                  <a:pt x="6145026" y="5119827"/>
                </a:cubicBezTo>
                <a:cubicBezTo>
                  <a:pt x="6101277" y="5119827"/>
                  <a:pt x="6063741" y="5093228"/>
                  <a:pt x="6047707" y="5055319"/>
                </a:cubicBezTo>
                <a:lnTo>
                  <a:pt x="6046941" y="5051527"/>
                </a:lnTo>
                <a:lnTo>
                  <a:pt x="6046175" y="5055319"/>
                </a:lnTo>
                <a:cubicBezTo>
                  <a:pt x="6030142" y="5093228"/>
                  <a:pt x="5992605" y="5119827"/>
                  <a:pt x="5948856" y="5119827"/>
                </a:cubicBezTo>
                <a:cubicBezTo>
                  <a:pt x="5905107" y="5119827"/>
                  <a:pt x="5867570" y="5093228"/>
                  <a:pt x="5851536" y="5055319"/>
                </a:cubicBezTo>
                <a:lnTo>
                  <a:pt x="5850771" y="5051527"/>
                </a:lnTo>
                <a:lnTo>
                  <a:pt x="5850005" y="5055319"/>
                </a:lnTo>
                <a:cubicBezTo>
                  <a:pt x="5833971" y="5093228"/>
                  <a:pt x="5796435" y="5119827"/>
                  <a:pt x="5752686" y="5119827"/>
                </a:cubicBezTo>
                <a:cubicBezTo>
                  <a:pt x="5708936" y="5119827"/>
                  <a:pt x="5671400" y="5093228"/>
                  <a:pt x="5655366" y="5055319"/>
                </a:cubicBezTo>
                <a:lnTo>
                  <a:pt x="5654600" y="5051527"/>
                </a:lnTo>
                <a:lnTo>
                  <a:pt x="5653835" y="5055319"/>
                </a:lnTo>
                <a:cubicBezTo>
                  <a:pt x="5637801" y="5093228"/>
                  <a:pt x="5600264" y="5119827"/>
                  <a:pt x="5556515" y="5119827"/>
                </a:cubicBezTo>
                <a:cubicBezTo>
                  <a:pt x="5512766" y="5119827"/>
                  <a:pt x="5475229" y="5093228"/>
                  <a:pt x="5459195" y="5055319"/>
                </a:cubicBezTo>
                <a:lnTo>
                  <a:pt x="5458430" y="5051527"/>
                </a:lnTo>
                <a:lnTo>
                  <a:pt x="5457664" y="5055319"/>
                </a:lnTo>
                <a:cubicBezTo>
                  <a:pt x="5441630" y="5093228"/>
                  <a:pt x="5404094" y="5119827"/>
                  <a:pt x="5360345" y="5119827"/>
                </a:cubicBezTo>
                <a:cubicBezTo>
                  <a:pt x="5331178" y="5119827"/>
                  <a:pt x="5304773" y="5108005"/>
                  <a:pt x="5285660" y="5088891"/>
                </a:cubicBezTo>
                <a:lnTo>
                  <a:pt x="5266366" y="5060274"/>
                </a:lnTo>
                <a:lnTo>
                  <a:pt x="5247073" y="5088890"/>
                </a:lnTo>
                <a:cubicBezTo>
                  <a:pt x="5227959" y="5108004"/>
                  <a:pt x="5201554" y="5119826"/>
                  <a:pt x="5172388" y="5119826"/>
                </a:cubicBezTo>
                <a:cubicBezTo>
                  <a:pt x="5128639" y="5119826"/>
                  <a:pt x="5091102" y="5093227"/>
                  <a:pt x="5075068" y="5055318"/>
                </a:cubicBezTo>
                <a:lnTo>
                  <a:pt x="5074303" y="5051526"/>
                </a:lnTo>
                <a:lnTo>
                  <a:pt x="5073537" y="5055318"/>
                </a:lnTo>
                <a:cubicBezTo>
                  <a:pt x="5057503" y="5093227"/>
                  <a:pt x="5019967" y="5119826"/>
                  <a:pt x="4976217" y="5119826"/>
                </a:cubicBezTo>
                <a:cubicBezTo>
                  <a:pt x="4932468" y="5119826"/>
                  <a:pt x="4894932" y="5093227"/>
                  <a:pt x="4878898" y="5055318"/>
                </a:cubicBezTo>
                <a:lnTo>
                  <a:pt x="4878132" y="5051526"/>
                </a:lnTo>
                <a:lnTo>
                  <a:pt x="4877367" y="5055318"/>
                </a:lnTo>
                <a:cubicBezTo>
                  <a:pt x="4861333" y="5093227"/>
                  <a:pt x="4823796" y="5119826"/>
                  <a:pt x="4780047" y="5119826"/>
                </a:cubicBezTo>
                <a:cubicBezTo>
                  <a:pt x="4736298" y="5119826"/>
                  <a:pt x="4698761" y="5093227"/>
                  <a:pt x="4682727" y="5055318"/>
                </a:cubicBezTo>
                <a:lnTo>
                  <a:pt x="4681962" y="5051526"/>
                </a:lnTo>
                <a:lnTo>
                  <a:pt x="4681196" y="5055318"/>
                </a:lnTo>
                <a:cubicBezTo>
                  <a:pt x="4665162" y="5093227"/>
                  <a:pt x="4627625" y="5119826"/>
                  <a:pt x="4583876" y="5119826"/>
                </a:cubicBezTo>
                <a:cubicBezTo>
                  <a:pt x="4540127" y="5119826"/>
                  <a:pt x="4502591" y="5093227"/>
                  <a:pt x="4486557" y="5055318"/>
                </a:cubicBezTo>
                <a:lnTo>
                  <a:pt x="4485791" y="5051526"/>
                </a:lnTo>
                <a:lnTo>
                  <a:pt x="4485026" y="5055318"/>
                </a:lnTo>
                <a:cubicBezTo>
                  <a:pt x="4468992" y="5093227"/>
                  <a:pt x="4431455" y="5119826"/>
                  <a:pt x="4387706" y="5119826"/>
                </a:cubicBezTo>
                <a:cubicBezTo>
                  <a:pt x="4343957" y="5119826"/>
                  <a:pt x="4306421" y="5093227"/>
                  <a:pt x="4290387" y="5055318"/>
                </a:cubicBezTo>
                <a:lnTo>
                  <a:pt x="4289621" y="5051526"/>
                </a:lnTo>
                <a:lnTo>
                  <a:pt x="4288856" y="5055318"/>
                </a:lnTo>
                <a:cubicBezTo>
                  <a:pt x="4272822" y="5093227"/>
                  <a:pt x="4235285" y="5119826"/>
                  <a:pt x="4191536" y="5119826"/>
                </a:cubicBezTo>
                <a:cubicBezTo>
                  <a:pt x="4147787" y="5119826"/>
                  <a:pt x="4110250" y="5093227"/>
                  <a:pt x="4094216" y="5055318"/>
                </a:cubicBezTo>
                <a:lnTo>
                  <a:pt x="4093451" y="5051527"/>
                </a:lnTo>
                <a:lnTo>
                  <a:pt x="4092685" y="5055318"/>
                </a:lnTo>
                <a:cubicBezTo>
                  <a:pt x="4076651" y="5093227"/>
                  <a:pt x="4039114" y="5119826"/>
                  <a:pt x="3995365" y="5119826"/>
                </a:cubicBezTo>
                <a:cubicBezTo>
                  <a:pt x="3951616" y="5119826"/>
                  <a:pt x="3914080" y="5093227"/>
                  <a:pt x="3898046" y="5055318"/>
                </a:cubicBezTo>
                <a:lnTo>
                  <a:pt x="3897280" y="5051526"/>
                </a:lnTo>
                <a:lnTo>
                  <a:pt x="3896515" y="5055318"/>
                </a:lnTo>
                <a:cubicBezTo>
                  <a:pt x="3880481" y="5093227"/>
                  <a:pt x="3842944" y="5119826"/>
                  <a:pt x="3799195" y="5119826"/>
                </a:cubicBezTo>
                <a:cubicBezTo>
                  <a:pt x="3755446" y="5119826"/>
                  <a:pt x="3717909" y="5093227"/>
                  <a:pt x="3701875" y="5055318"/>
                </a:cubicBezTo>
                <a:lnTo>
                  <a:pt x="3701110" y="5051526"/>
                </a:lnTo>
                <a:lnTo>
                  <a:pt x="3700344" y="5055318"/>
                </a:lnTo>
                <a:cubicBezTo>
                  <a:pt x="3684310" y="5093227"/>
                  <a:pt x="3646774" y="5119826"/>
                  <a:pt x="3603024" y="5119826"/>
                </a:cubicBezTo>
                <a:cubicBezTo>
                  <a:pt x="3559275" y="5119826"/>
                  <a:pt x="3521739" y="5093227"/>
                  <a:pt x="3505705" y="5055318"/>
                </a:cubicBezTo>
                <a:lnTo>
                  <a:pt x="3504939" y="5051526"/>
                </a:lnTo>
                <a:lnTo>
                  <a:pt x="3504174" y="5055318"/>
                </a:lnTo>
                <a:cubicBezTo>
                  <a:pt x="3488140" y="5093227"/>
                  <a:pt x="3450603" y="5119826"/>
                  <a:pt x="3406854" y="5119826"/>
                </a:cubicBezTo>
                <a:cubicBezTo>
                  <a:pt x="3363105" y="5119826"/>
                  <a:pt x="3325568" y="5093227"/>
                  <a:pt x="3309534" y="5055318"/>
                </a:cubicBezTo>
                <a:lnTo>
                  <a:pt x="3308769" y="5051526"/>
                </a:lnTo>
                <a:lnTo>
                  <a:pt x="3308003" y="5055318"/>
                </a:lnTo>
                <a:cubicBezTo>
                  <a:pt x="3291969" y="5093227"/>
                  <a:pt x="3254433" y="5119826"/>
                  <a:pt x="3210684" y="5119826"/>
                </a:cubicBezTo>
                <a:cubicBezTo>
                  <a:pt x="3166934" y="5119826"/>
                  <a:pt x="3129398" y="5093227"/>
                  <a:pt x="3113364" y="5055318"/>
                </a:cubicBezTo>
                <a:lnTo>
                  <a:pt x="3112598" y="5051526"/>
                </a:lnTo>
                <a:lnTo>
                  <a:pt x="3111833" y="5055318"/>
                </a:lnTo>
                <a:cubicBezTo>
                  <a:pt x="3095799" y="5093227"/>
                  <a:pt x="3058262" y="5119826"/>
                  <a:pt x="3014513" y="5119826"/>
                </a:cubicBezTo>
                <a:cubicBezTo>
                  <a:pt x="2970764" y="5119826"/>
                  <a:pt x="2933227" y="5093227"/>
                  <a:pt x="2917193" y="5055318"/>
                </a:cubicBezTo>
                <a:lnTo>
                  <a:pt x="2916428" y="5051526"/>
                </a:lnTo>
                <a:lnTo>
                  <a:pt x="2915662" y="5055318"/>
                </a:lnTo>
                <a:cubicBezTo>
                  <a:pt x="2899628" y="5093227"/>
                  <a:pt x="2862092" y="5119826"/>
                  <a:pt x="2818343" y="5119826"/>
                </a:cubicBezTo>
                <a:cubicBezTo>
                  <a:pt x="2789177" y="5119826"/>
                  <a:pt x="2762771" y="5108004"/>
                  <a:pt x="2743658" y="5088890"/>
                </a:cubicBezTo>
                <a:lnTo>
                  <a:pt x="2730444" y="5069292"/>
                </a:lnTo>
                <a:lnTo>
                  <a:pt x="2717230" y="5088890"/>
                </a:lnTo>
                <a:cubicBezTo>
                  <a:pt x="2698117" y="5108004"/>
                  <a:pt x="2671712" y="5119826"/>
                  <a:pt x="2642546" y="5119826"/>
                </a:cubicBezTo>
                <a:cubicBezTo>
                  <a:pt x="2598797" y="5119826"/>
                  <a:pt x="2561260" y="5093227"/>
                  <a:pt x="2545226" y="5055318"/>
                </a:cubicBezTo>
                <a:lnTo>
                  <a:pt x="2544461" y="5051526"/>
                </a:lnTo>
                <a:lnTo>
                  <a:pt x="2543695" y="5055318"/>
                </a:lnTo>
                <a:cubicBezTo>
                  <a:pt x="2527661" y="5093227"/>
                  <a:pt x="2490125" y="5119826"/>
                  <a:pt x="2446375" y="5119826"/>
                </a:cubicBezTo>
                <a:cubicBezTo>
                  <a:pt x="2402626" y="5119826"/>
                  <a:pt x="2365090" y="5093227"/>
                  <a:pt x="2349056" y="5055318"/>
                </a:cubicBezTo>
                <a:lnTo>
                  <a:pt x="2348290" y="5051526"/>
                </a:lnTo>
                <a:lnTo>
                  <a:pt x="2347525" y="5055318"/>
                </a:lnTo>
                <a:cubicBezTo>
                  <a:pt x="2331491" y="5093227"/>
                  <a:pt x="2293954" y="5119826"/>
                  <a:pt x="2250205" y="5119826"/>
                </a:cubicBezTo>
                <a:cubicBezTo>
                  <a:pt x="2206456" y="5119826"/>
                  <a:pt x="2168919" y="5093227"/>
                  <a:pt x="2152885" y="5055318"/>
                </a:cubicBezTo>
                <a:lnTo>
                  <a:pt x="2152120" y="5051526"/>
                </a:lnTo>
                <a:lnTo>
                  <a:pt x="2151354" y="5055318"/>
                </a:lnTo>
                <a:cubicBezTo>
                  <a:pt x="2135320" y="5093227"/>
                  <a:pt x="2097783" y="5119826"/>
                  <a:pt x="2054034" y="5119826"/>
                </a:cubicBezTo>
                <a:cubicBezTo>
                  <a:pt x="2010285" y="5119826"/>
                  <a:pt x="1972749" y="5093227"/>
                  <a:pt x="1956715" y="5055318"/>
                </a:cubicBezTo>
                <a:lnTo>
                  <a:pt x="1955949" y="5051526"/>
                </a:lnTo>
                <a:lnTo>
                  <a:pt x="1955184" y="5055318"/>
                </a:lnTo>
                <a:cubicBezTo>
                  <a:pt x="1939150" y="5093227"/>
                  <a:pt x="1901613" y="5119826"/>
                  <a:pt x="1857864" y="5119826"/>
                </a:cubicBezTo>
                <a:cubicBezTo>
                  <a:pt x="1814115" y="5119826"/>
                  <a:pt x="1776579" y="5093227"/>
                  <a:pt x="1760545" y="5055318"/>
                </a:cubicBezTo>
                <a:lnTo>
                  <a:pt x="1759779" y="5051526"/>
                </a:lnTo>
                <a:lnTo>
                  <a:pt x="1759014" y="5055318"/>
                </a:lnTo>
                <a:cubicBezTo>
                  <a:pt x="1742980" y="5093227"/>
                  <a:pt x="1705444" y="5119826"/>
                  <a:pt x="1661695" y="5119826"/>
                </a:cubicBezTo>
                <a:cubicBezTo>
                  <a:pt x="1617946" y="5119826"/>
                  <a:pt x="1580410" y="5093227"/>
                  <a:pt x="1564375" y="5055318"/>
                </a:cubicBezTo>
                <a:lnTo>
                  <a:pt x="1563610" y="5051527"/>
                </a:lnTo>
                <a:lnTo>
                  <a:pt x="1562844" y="5055318"/>
                </a:lnTo>
                <a:cubicBezTo>
                  <a:pt x="1546810" y="5093227"/>
                  <a:pt x="1509274" y="5119826"/>
                  <a:pt x="1465524" y="5119826"/>
                </a:cubicBezTo>
                <a:cubicBezTo>
                  <a:pt x="1421775" y="5119826"/>
                  <a:pt x="1384239" y="5093227"/>
                  <a:pt x="1368205" y="5055318"/>
                </a:cubicBezTo>
                <a:lnTo>
                  <a:pt x="1367439" y="5051526"/>
                </a:lnTo>
                <a:lnTo>
                  <a:pt x="1366674" y="5055318"/>
                </a:lnTo>
                <a:cubicBezTo>
                  <a:pt x="1350640" y="5093227"/>
                  <a:pt x="1313103" y="5119826"/>
                  <a:pt x="1269354" y="5119826"/>
                </a:cubicBezTo>
                <a:cubicBezTo>
                  <a:pt x="1225605" y="5119826"/>
                  <a:pt x="1188068" y="5093227"/>
                  <a:pt x="1172035" y="5055318"/>
                </a:cubicBezTo>
                <a:lnTo>
                  <a:pt x="1171269" y="5051526"/>
                </a:lnTo>
                <a:lnTo>
                  <a:pt x="1170504" y="5055318"/>
                </a:lnTo>
                <a:cubicBezTo>
                  <a:pt x="1154470" y="5093227"/>
                  <a:pt x="1116933" y="5119826"/>
                  <a:pt x="1073183" y="5119826"/>
                </a:cubicBezTo>
                <a:cubicBezTo>
                  <a:pt x="1029435" y="5119826"/>
                  <a:pt x="991898" y="5093227"/>
                  <a:pt x="975864" y="5055318"/>
                </a:cubicBezTo>
                <a:lnTo>
                  <a:pt x="975099" y="5051526"/>
                </a:lnTo>
                <a:lnTo>
                  <a:pt x="974333" y="5055318"/>
                </a:lnTo>
                <a:cubicBezTo>
                  <a:pt x="958299" y="5093227"/>
                  <a:pt x="920763" y="5119826"/>
                  <a:pt x="877013" y="5119826"/>
                </a:cubicBezTo>
                <a:cubicBezTo>
                  <a:pt x="833264" y="5119826"/>
                  <a:pt x="795727" y="5093227"/>
                  <a:pt x="779693" y="5055318"/>
                </a:cubicBezTo>
                <a:lnTo>
                  <a:pt x="778928" y="5051526"/>
                </a:lnTo>
                <a:lnTo>
                  <a:pt x="778162" y="5055318"/>
                </a:lnTo>
                <a:cubicBezTo>
                  <a:pt x="762128" y="5093227"/>
                  <a:pt x="724592" y="5119826"/>
                  <a:pt x="680843" y="5119826"/>
                </a:cubicBezTo>
                <a:cubicBezTo>
                  <a:pt x="637094" y="5119826"/>
                  <a:pt x="599557" y="5093227"/>
                  <a:pt x="583523" y="5055318"/>
                </a:cubicBezTo>
                <a:lnTo>
                  <a:pt x="582758" y="5051526"/>
                </a:lnTo>
                <a:lnTo>
                  <a:pt x="581992" y="5055318"/>
                </a:lnTo>
                <a:cubicBezTo>
                  <a:pt x="565959" y="5093227"/>
                  <a:pt x="528422" y="5119826"/>
                  <a:pt x="484672" y="5119826"/>
                </a:cubicBezTo>
                <a:cubicBezTo>
                  <a:pt x="440923" y="5119826"/>
                  <a:pt x="403387" y="5093227"/>
                  <a:pt x="387353" y="5055318"/>
                </a:cubicBezTo>
                <a:lnTo>
                  <a:pt x="386587" y="5051526"/>
                </a:lnTo>
                <a:lnTo>
                  <a:pt x="385821" y="5055318"/>
                </a:lnTo>
                <a:cubicBezTo>
                  <a:pt x="369788" y="5093227"/>
                  <a:pt x="332251" y="5119826"/>
                  <a:pt x="288502" y="5119826"/>
                </a:cubicBezTo>
                <a:cubicBezTo>
                  <a:pt x="259335" y="5119826"/>
                  <a:pt x="232931" y="5108004"/>
                  <a:pt x="213818" y="5088890"/>
                </a:cubicBezTo>
                <a:lnTo>
                  <a:pt x="194340" y="5060002"/>
                </a:lnTo>
                <a:lnTo>
                  <a:pt x="180305" y="5080820"/>
                </a:lnTo>
                <a:cubicBezTo>
                  <a:pt x="161191" y="5099933"/>
                  <a:pt x="134786" y="5111755"/>
                  <a:pt x="105619" y="5111755"/>
                </a:cubicBezTo>
                <a:cubicBezTo>
                  <a:pt x="47287" y="5111755"/>
                  <a:pt x="0" y="5064468"/>
                  <a:pt x="0" y="5006135"/>
                </a:cubicBezTo>
                <a:cubicBezTo>
                  <a:pt x="0" y="4962386"/>
                  <a:pt x="26599" y="4924850"/>
                  <a:pt x="64507" y="4908816"/>
                </a:cubicBezTo>
                <a:lnTo>
                  <a:pt x="68299" y="4908050"/>
                </a:lnTo>
                <a:lnTo>
                  <a:pt x="64507" y="4907285"/>
                </a:lnTo>
                <a:cubicBezTo>
                  <a:pt x="26599" y="4891250"/>
                  <a:pt x="0" y="4853714"/>
                  <a:pt x="0" y="4809965"/>
                </a:cubicBezTo>
                <a:cubicBezTo>
                  <a:pt x="0" y="4766215"/>
                  <a:pt x="26599" y="4728679"/>
                  <a:pt x="64507" y="4712645"/>
                </a:cubicBezTo>
                <a:lnTo>
                  <a:pt x="68299" y="4711880"/>
                </a:lnTo>
                <a:lnTo>
                  <a:pt x="64507" y="4711114"/>
                </a:lnTo>
                <a:cubicBezTo>
                  <a:pt x="26599" y="4695080"/>
                  <a:pt x="0" y="4657543"/>
                  <a:pt x="0" y="4613794"/>
                </a:cubicBezTo>
                <a:cubicBezTo>
                  <a:pt x="0" y="4570045"/>
                  <a:pt x="26599" y="4532509"/>
                  <a:pt x="64507" y="4516475"/>
                </a:cubicBezTo>
                <a:lnTo>
                  <a:pt x="68299" y="4515709"/>
                </a:lnTo>
                <a:lnTo>
                  <a:pt x="64507" y="4514944"/>
                </a:lnTo>
                <a:cubicBezTo>
                  <a:pt x="26599" y="4498910"/>
                  <a:pt x="0" y="4461373"/>
                  <a:pt x="0" y="4417624"/>
                </a:cubicBezTo>
                <a:cubicBezTo>
                  <a:pt x="0" y="4373874"/>
                  <a:pt x="26599" y="4336338"/>
                  <a:pt x="64507" y="4320304"/>
                </a:cubicBezTo>
                <a:lnTo>
                  <a:pt x="68299" y="4319539"/>
                </a:lnTo>
                <a:lnTo>
                  <a:pt x="64507" y="4318773"/>
                </a:lnTo>
                <a:cubicBezTo>
                  <a:pt x="26599" y="4302739"/>
                  <a:pt x="0" y="4265202"/>
                  <a:pt x="0" y="4221453"/>
                </a:cubicBezTo>
                <a:cubicBezTo>
                  <a:pt x="0" y="4177704"/>
                  <a:pt x="26599" y="4140168"/>
                  <a:pt x="64507" y="4124134"/>
                </a:cubicBezTo>
                <a:lnTo>
                  <a:pt x="68299" y="4123368"/>
                </a:lnTo>
                <a:lnTo>
                  <a:pt x="64507" y="4122603"/>
                </a:lnTo>
                <a:cubicBezTo>
                  <a:pt x="26599" y="4106569"/>
                  <a:pt x="0" y="4069032"/>
                  <a:pt x="0" y="4025283"/>
                </a:cubicBezTo>
                <a:cubicBezTo>
                  <a:pt x="0" y="3981534"/>
                  <a:pt x="26599" y="3943997"/>
                  <a:pt x="64507" y="3927963"/>
                </a:cubicBezTo>
                <a:lnTo>
                  <a:pt x="68299" y="3927198"/>
                </a:lnTo>
                <a:lnTo>
                  <a:pt x="64507" y="3926432"/>
                </a:lnTo>
                <a:cubicBezTo>
                  <a:pt x="26599" y="3910398"/>
                  <a:pt x="0" y="3872861"/>
                  <a:pt x="0" y="3829112"/>
                </a:cubicBezTo>
                <a:cubicBezTo>
                  <a:pt x="0" y="3785363"/>
                  <a:pt x="26599" y="3747827"/>
                  <a:pt x="64507" y="3731793"/>
                </a:cubicBezTo>
                <a:lnTo>
                  <a:pt x="68299" y="3731027"/>
                </a:lnTo>
                <a:lnTo>
                  <a:pt x="64507" y="3730262"/>
                </a:lnTo>
                <a:cubicBezTo>
                  <a:pt x="26599" y="3714228"/>
                  <a:pt x="0" y="3676691"/>
                  <a:pt x="0" y="3632942"/>
                </a:cubicBezTo>
                <a:cubicBezTo>
                  <a:pt x="0" y="3589193"/>
                  <a:pt x="26599" y="3551656"/>
                  <a:pt x="64507" y="3535622"/>
                </a:cubicBezTo>
                <a:lnTo>
                  <a:pt x="68299" y="3534857"/>
                </a:lnTo>
                <a:lnTo>
                  <a:pt x="64507" y="3534091"/>
                </a:lnTo>
                <a:cubicBezTo>
                  <a:pt x="26599" y="3518057"/>
                  <a:pt x="0" y="3480521"/>
                  <a:pt x="0" y="3436772"/>
                </a:cubicBezTo>
                <a:cubicBezTo>
                  <a:pt x="0" y="3393023"/>
                  <a:pt x="26599" y="3355486"/>
                  <a:pt x="64507" y="3339452"/>
                </a:cubicBezTo>
                <a:lnTo>
                  <a:pt x="68299" y="3338687"/>
                </a:lnTo>
                <a:lnTo>
                  <a:pt x="64507" y="3337921"/>
                </a:lnTo>
                <a:cubicBezTo>
                  <a:pt x="26599" y="3321887"/>
                  <a:pt x="0" y="3284351"/>
                  <a:pt x="0" y="3240602"/>
                </a:cubicBezTo>
                <a:cubicBezTo>
                  <a:pt x="0" y="3196853"/>
                  <a:pt x="26599" y="3159316"/>
                  <a:pt x="64507" y="3143282"/>
                </a:cubicBezTo>
                <a:lnTo>
                  <a:pt x="68299" y="3142516"/>
                </a:lnTo>
                <a:lnTo>
                  <a:pt x="64507" y="3141751"/>
                </a:lnTo>
                <a:cubicBezTo>
                  <a:pt x="26599" y="3125717"/>
                  <a:pt x="0" y="3088180"/>
                  <a:pt x="0" y="3044431"/>
                </a:cubicBezTo>
                <a:cubicBezTo>
                  <a:pt x="0" y="3000682"/>
                  <a:pt x="26599" y="2963145"/>
                  <a:pt x="64507" y="2947111"/>
                </a:cubicBezTo>
                <a:lnTo>
                  <a:pt x="68299" y="2946346"/>
                </a:lnTo>
                <a:lnTo>
                  <a:pt x="64507" y="2945580"/>
                </a:lnTo>
                <a:cubicBezTo>
                  <a:pt x="26599" y="2929546"/>
                  <a:pt x="0" y="2892010"/>
                  <a:pt x="0" y="2848261"/>
                </a:cubicBezTo>
                <a:cubicBezTo>
                  <a:pt x="0" y="2804511"/>
                  <a:pt x="26599" y="2766975"/>
                  <a:pt x="64507" y="2750941"/>
                </a:cubicBezTo>
                <a:lnTo>
                  <a:pt x="68299" y="2750175"/>
                </a:lnTo>
                <a:lnTo>
                  <a:pt x="64507" y="2749410"/>
                </a:lnTo>
                <a:cubicBezTo>
                  <a:pt x="26599" y="2733376"/>
                  <a:pt x="0" y="2695839"/>
                  <a:pt x="0" y="2652090"/>
                </a:cubicBezTo>
                <a:cubicBezTo>
                  <a:pt x="0" y="2622924"/>
                  <a:pt x="11822" y="2596519"/>
                  <a:pt x="30935" y="2577406"/>
                </a:cubicBezTo>
                <a:lnTo>
                  <a:pt x="62865" y="2555878"/>
                </a:lnTo>
                <a:lnTo>
                  <a:pt x="30935" y="2534350"/>
                </a:lnTo>
                <a:cubicBezTo>
                  <a:pt x="11822" y="2515237"/>
                  <a:pt x="0" y="2488832"/>
                  <a:pt x="0" y="2459665"/>
                </a:cubicBezTo>
                <a:cubicBezTo>
                  <a:pt x="0" y="2415916"/>
                  <a:pt x="26599" y="2378380"/>
                  <a:pt x="64507" y="2362346"/>
                </a:cubicBezTo>
                <a:lnTo>
                  <a:pt x="68299" y="2361580"/>
                </a:lnTo>
                <a:lnTo>
                  <a:pt x="64507" y="2360815"/>
                </a:lnTo>
                <a:cubicBezTo>
                  <a:pt x="26599" y="2344780"/>
                  <a:pt x="0" y="2307244"/>
                  <a:pt x="0" y="2263495"/>
                </a:cubicBezTo>
                <a:cubicBezTo>
                  <a:pt x="0" y="2219745"/>
                  <a:pt x="26599" y="2182209"/>
                  <a:pt x="64507" y="2166175"/>
                </a:cubicBezTo>
                <a:lnTo>
                  <a:pt x="68299" y="2165410"/>
                </a:lnTo>
                <a:lnTo>
                  <a:pt x="64507" y="2164644"/>
                </a:lnTo>
                <a:cubicBezTo>
                  <a:pt x="26599" y="2148610"/>
                  <a:pt x="0" y="2111073"/>
                  <a:pt x="0" y="2067324"/>
                </a:cubicBezTo>
                <a:cubicBezTo>
                  <a:pt x="0" y="2023575"/>
                  <a:pt x="26599" y="1986039"/>
                  <a:pt x="64507" y="1970005"/>
                </a:cubicBezTo>
                <a:lnTo>
                  <a:pt x="68299" y="1969239"/>
                </a:lnTo>
                <a:lnTo>
                  <a:pt x="64507" y="1968474"/>
                </a:lnTo>
                <a:cubicBezTo>
                  <a:pt x="26599" y="1952440"/>
                  <a:pt x="0" y="1914903"/>
                  <a:pt x="0" y="1871154"/>
                </a:cubicBezTo>
                <a:cubicBezTo>
                  <a:pt x="0" y="1827404"/>
                  <a:pt x="26599" y="1789868"/>
                  <a:pt x="64507" y="1773834"/>
                </a:cubicBezTo>
                <a:lnTo>
                  <a:pt x="68299" y="1773069"/>
                </a:lnTo>
                <a:lnTo>
                  <a:pt x="64507" y="1772303"/>
                </a:lnTo>
                <a:cubicBezTo>
                  <a:pt x="26599" y="1756269"/>
                  <a:pt x="0" y="1718732"/>
                  <a:pt x="0" y="1674983"/>
                </a:cubicBezTo>
                <a:cubicBezTo>
                  <a:pt x="0" y="1631234"/>
                  <a:pt x="26599" y="1593698"/>
                  <a:pt x="64507" y="1577664"/>
                </a:cubicBezTo>
                <a:lnTo>
                  <a:pt x="68299" y="1576898"/>
                </a:lnTo>
                <a:lnTo>
                  <a:pt x="64507" y="1576133"/>
                </a:lnTo>
                <a:cubicBezTo>
                  <a:pt x="26599" y="1560099"/>
                  <a:pt x="0" y="1522562"/>
                  <a:pt x="0" y="1478813"/>
                </a:cubicBezTo>
                <a:cubicBezTo>
                  <a:pt x="0" y="1435064"/>
                  <a:pt x="26599" y="1397527"/>
                  <a:pt x="64507" y="1381493"/>
                </a:cubicBezTo>
                <a:lnTo>
                  <a:pt x="68299" y="1380728"/>
                </a:lnTo>
                <a:lnTo>
                  <a:pt x="64507" y="1379962"/>
                </a:lnTo>
                <a:cubicBezTo>
                  <a:pt x="26599" y="1363928"/>
                  <a:pt x="0" y="1326391"/>
                  <a:pt x="0" y="1282642"/>
                </a:cubicBezTo>
                <a:cubicBezTo>
                  <a:pt x="0" y="1238893"/>
                  <a:pt x="26599" y="1201357"/>
                  <a:pt x="64507" y="1185323"/>
                </a:cubicBezTo>
                <a:lnTo>
                  <a:pt x="68299" y="1184557"/>
                </a:lnTo>
                <a:lnTo>
                  <a:pt x="64507" y="1183792"/>
                </a:lnTo>
                <a:cubicBezTo>
                  <a:pt x="26599" y="1167758"/>
                  <a:pt x="0" y="1130221"/>
                  <a:pt x="0" y="1086472"/>
                </a:cubicBezTo>
                <a:cubicBezTo>
                  <a:pt x="0" y="1042723"/>
                  <a:pt x="26599" y="1005186"/>
                  <a:pt x="64507" y="989152"/>
                </a:cubicBezTo>
                <a:lnTo>
                  <a:pt x="68299" y="988387"/>
                </a:lnTo>
                <a:lnTo>
                  <a:pt x="64507" y="987621"/>
                </a:lnTo>
                <a:cubicBezTo>
                  <a:pt x="26599" y="971587"/>
                  <a:pt x="0" y="934051"/>
                  <a:pt x="0" y="890301"/>
                </a:cubicBezTo>
                <a:cubicBezTo>
                  <a:pt x="0" y="846553"/>
                  <a:pt x="26599" y="809016"/>
                  <a:pt x="64507" y="792982"/>
                </a:cubicBezTo>
                <a:lnTo>
                  <a:pt x="68299" y="792217"/>
                </a:lnTo>
                <a:lnTo>
                  <a:pt x="64507" y="791451"/>
                </a:lnTo>
                <a:cubicBezTo>
                  <a:pt x="26599" y="775417"/>
                  <a:pt x="0" y="737880"/>
                  <a:pt x="0" y="694131"/>
                </a:cubicBezTo>
                <a:cubicBezTo>
                  <a:pt x="0" y="650382"/>
                  <a:pt x="26599" y="612846"/>
                  <a:pt x="64507" y="596812"/>
                </a:cubicBezTo>
                <a:lnTo>
                  <a:pt x="68299" y="596046"/>
                </a:lnTo>
                <a:lnTo>
                  <a:pt x="64507" y="595281"/>
                </a:lnTo>
                <a:cubicBezTo>
                  <a:pt x="26599" y="579247"/>
                  <a:pt x="0" y="541710"/>
                  <a:pt x="0" y="497961"/>
                </a:cubicBezTo>
                <a:cubicBezTo>
                  <a:pt x="0" y="454212"/>
                  <a:pt x="26599" y="416675"/>
                  <a:pt x="64507" y="400641"/>
                </a:cubicBezTo>
                <a:lnTo>
                  <a:pt x="68299" y="399876"/>
                </a:lnTo>
                <a:lnTo>
                  <a:pt x="64507" y="399110"/>
                </a:lnTo>
                <a:cubicBezTo>
                  <a:pt x="26599" y="383076"/>
                  <a:pt x="0" y="345539"/>
                  <a:pt x="0" y="301790"/>
                </a:cubicBezTo>
                <a:cubicBezTo>
                  <a:pt x="0" y="258041"/>
                  <a:pt x="26599" y="220505"/>
                  <a:pt x="64507" y="204471"/>
                </a:cubicBezTo>
                <a:lnTo>
                  <a:pt x="68299" y="203705"/>
                </a:lnTo>
                <a:lnTo>
                  <a:pt x="64507" y="202940"/>
                </a:lnTo>
                <a:cubicBezTo>
                  <a:pt x="26599" y="186906"/>
                  <a:pt x="0" y="149369"/>
                  <a:pt x="0" y="105621"/>
                </a:cubicBezTo>
                <a:cubicBezTo>
                  <a:pt x="0" y="47288"/>
                  <a:pt x="47287" y="0"/>
                  <a:pt x="105619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rgbClr val="FF0000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6" name="フリーフォーム: 図形 5"/>
          <p:cNvSpPr/>
          <p:nvPr/>
        </p:nvSpPr>
        <p:spPr bwMode="auto">
          <a:xfrm rot="5400000">
            <a:off x="784077" y="426977"/>
            <a:ext cx="1731429" cy="2156642"/>
          </a:xfrm>
          <a:custGeom>
            <a:avLst/>
            <a:gdLst>
              <a:gd name="connsiteX0" fmla="*/ 0 w 5283030"/>
              <a:gd name="connsiteY0" fmla="*/ 405045 h 6580462"/>
              <a:gd name="connsiteX1" fmla="*/ 405045 w 5283030"/>
              <a:gd name="connsiteY1" fmla="*/ 0 h 6580462"/>
              <a:gd name="connsiteX2" fmla="*/ 740915 w 5283030"/>
              <a:gd name="connsiteY2" fmla="*/ 178581 h 6580462"/>
              <a:gd name="connsiteX3" fmla="*/ 777790 w 5283030"/>
              <a:gd name="connsiteY3" fmla="*/ 246518 h 6580462"/>
              <a:gd name="connsiteX4" fmla="*/ 814665 w 5283030"/>
              <a:gd name="connsiteY4" fmla="*/ 178581 h 6580462"/>
              <a:gd name="connsiteX5" fmla="*/ 1150535 w 5283030"/>
              <a:gd name="connsiteY5" fmla="*/ 0 h 6580462"/>
              <a:gd name="connsiteX6" fmla="*/ 1486405 w 5283030"/>
              <a:gd name="connsiteY6" fmla="*/ 178581 h 6580462"/>
              <a:gd name="connsiteX7" fmla="*/ 1523280 w 5283030"/>
              <a:gd name="connsiteY7" fmla="*/ 246518 h 6580462"/>
              <a:gd name="connsiteX8" fmla="*/ 1560155 w 5283030"/>
              <a:gd name="connsiteY8" fmla="*/ 178581 h 6580462"/>
              <a:gd name="connsiteX9" fmla="*/ 1896025 w 5283030"/>
              <a:gd name="connsiteY9" fmla="*/ 0 h 6580462"/>
              <a:gd name="connsiteX10" fmla="*/ 2231895 w 5283030"/>
              <a:gd name="connsiteY10" fmla="*/ 178581 h 6580462"/>
              <a:gd name="connsiteX11" fmla="*/ 2268770 w 5283030"/>
              <a:gd name="connsiteY11" fmla="*/ 246518 h 6580462"/>
              <a:gd name="connsiteX12" fmla="*/ 2305645 w 5283030"/>
              <a:gd name="connsiteY12" fmla="*/ 178581 h 6580462"/>
              <a:gd name="connsiteX13" fmla="*/ 2641515 w 5283030"/>
              <a:gd name="connsiteY13" fmla="*/ 0 h 6580462"/>
              <a:gd name="connsiteX14" fmla="*/ 2977385 w 5283030"/>
              <a:gd name="connsiteY14" fmla="*/ 178581 h 6580462"/>
              <a:gd name="connsiteX15" fmla="*/ 3014260 w 5283030"/>
              <a:gd name="connsiteY15" fmla="*/ 246518 h 6580462"/>
              <a:gd name="connsiteX16" fmla="*/ 3051135 w 5283030"/>
              <a:gd name="connsiteY16" fmla="*/ 178581 h 6580462"/>
              <a:gd name="connsiteX17" fmla="*/ 3387005 w 5283030"/>
              <a:gd name="connsiteY17" fmla="*/ 0 h 6580462"/>
              <a:gd name="connsiteX18" fmla="*/ 3722874 w 5283030"/>
              <a:gd name="connsiteY18" fmla="*/ 178581 h 6580462"/>
              <a:gd name="connsiteX19" fmla="*/ 3759750 w 5283030"/>
              <a:gd name="connsiteY19" fmla="*/ 246518 h 6580462"/>
              <a:gd name="connsiteX20" fmla="*/ 3796625 w 5283030"/>
              <a:gd name="connsiteY20" fmla="*/ 178581 h 6580462"/>
              <a:gd name="connsiteX21" fmla="*/ 4132495 w 5283030"/>
              <a:gd name="connsiteY21" fmla="*/ 0 h 6580462"/>
              <a:gd name="connsiteX22" fmla="*/ 4468364 w 5283030"/>
              <a:gd name="connsiteY22" fmla="*/ 178581 h 6580462"/>
              <a:gd name="connsiteX23" fmla="*/ 4505240 w 5283030"/>
              <a:gd name="connsiteY23" fmla="*/ 246518 h 6580462"/>
              <a:gd name="connsiteX24" fmla="*/ 4542116 w 5283030"/>
              <a:gd name="connsiteY24" fmla="*/ 178581 h 6580462"/>
              <a:gd name="connsiteX25" fmla="*/ 4877985 w 5283030"/>
              <a:gd name="connsiteY25" fmla="*/ 0 h 6580462"/>
              <a:gd name="connsiteX26" fmla="*/ 5283030 w 5283030"/>
              <a:gd name="connsiteY26" fmla="*/ 405045 h 6580462"/>
              <a:gd name="connsiteX27" fmla="*/ 5164395 w 5283030"/>
              <a:gd name="connsiteY27" fmla="*/ 691455 h 6580462"/>
              <a:gd name="connsiteX28" fmla="*/ 5118332 w 5283030"/>
              <a:gd name="connsiteY28" fmla="*/ 729461 h 6580462"/>
              <a:gd name="connsiteX29" fmla="*/ 5143057 w 5283030"/>
              <a:gd name="connsiteY29" fmla="*/ 747488 h 6580462"/>
              <a:gd name="connsiteX30" fmla="*/ 5283030 w 5283030"/>
              <a:gd name="connsiteY30" fmla="*/ 1053761 h 6580462"/>
              <a:gd name="connsiteX31" fmla="*/ 5104449 w 5283030"/>
              <a:gd name="connsiteY31" fmla="*/ 1389631 h 6580462"/>
              <a:gd name="connsiteX32" fmla="*/ 5036512 w 5283030"/>
              <a:gd name="connsiteY32" fmla="*/ 1426506 h 6580462"/>
              <a:gd name="connsiteX33" fmla="*/ 5104449 w 5283030"/>
              <a:gd name="connsiteY33" fmla="*/ 1463381 h 6580462"/>
              <a:gd name="connsiteX34" fmla="*/ 5283030 w 5283030"/>
              <a:gd name="connsiteY34" fmla="*/ 1799251 h 6580462"/>
              <a:gd name="connsiteX35" fmla="*/ 5104449 w 5283030"/>
              <a:gd name="connsiteY35" fmla="*/ 2135121 h 6580462"/>
              <a:gd name="connsiteX36" fmla="*/ 5036512 w 5283030"/>
              <a:gd name="connsiteY36" fmla="*/ 2171996 h 6580462"/>
              <a:gd name="connsiteX37" fmla="*/ 5104449 w 5283030"/>
              <a:gd name="connsiteY37" fmla="*/ 2208871 h 6580462"/>
              <a:gd name="connsiteX38" fmla="*/ 5283030 w 5283030"/>
              <a:gd name="connsiteY38" fmla="*/ 2544741 h 6580462"/>
              <a:gd name="connsiteX39" fmla="*/ 5104449 w 5283030"/>
              <a:gd name="connsiteY39" fmla="*/ 2880611 h 6580462"/>
              <a:gd name="connsiteX40" fmla="*/ 5036512 w 5283030"/>
              <a:gd name="connsiteY40" fmla="*/ 2917486 h 6580462"/>
              <a:gd name="connsiteX41" fmla="*/ 5104449 w 5283030"/>
              <a:gd name="connsiteY41" fmla="*/ 2954361 h 6580462"/>
              <a:gd name="connsiteX42" fmla="*/ 5283030 w 5283030"/>
              <a:gd name="connsiteY42" fmla="*/ 3290231 h 6580462"/>
              <a:gd name="connsiteX43" fmla="*/ 5104449 w 5283030"/>
              <a:gd name="connsiteY43" fmla="*/ 3626101 h 6580462"/>
              <a:gd name="connsiteX44" fmla="*/ 5036512 w 5283030"/>
              <a:gd name="connsiteY44" fmla="*/ 3662976 h 6580462"/>
              <a:gd name="connsiteX45" fmla="*/ 5104449 w 5283030"/>
              <a:gd name="connsiteY45" fmla="*/ 3699851 h 6580462"/>
              <a:gd name="connsiteX46" fmla="*/ 5283030 w 5283030"/>
              <a:gd name="connsiteY46" fmla="*/ 4035721 h 6580462"/>
              <a:gd name="connsiteX47" fmla="*/ 5104449 w 5283030"/>
              <a:gd name="connsiteY47" fmla="*/ 4371590 h 6580462"/>
              <a:gd name="connsiteX48" fmla="*/ 5036512 w 5283030"/>
              <a:gd name="connsiteY48" fmla="*/ 4408466 h 6580462"/>
              <a:gd name="connsiteX49" fmla="*/ 5104449 w 5283030"/>
              <a:gd name="connsiteY49" fmla="*/ 4445341 h 6580462"/>
              <a:gd name="connsiteX50" fmla="*/ 5283030 w 5283030"/>
              <a:gd name="connsiteY50" fmla="*/ 4781211 h 6580462"/>
              <a:gd name="connsiteX51" fmla="*/ 5104449 w 5283030"/>
              <a:gd name="connsiteY51" fmla="*/ 5117080 h 6580462"/>
              <a:gd name="connsiteX52" fmla="*/ 5036512 w 5283030"/>
              <a:gd name="connsiteY52" fmla="*/ 5153956 h 6580462"/>
              <a:gd name="connsiteX53" fmla="*/ 5104449 w 5283030"/>
              <a:gd name="connsiteY53" fmla="*/ 5190832 h 6580462"/>
              <a:gd name="connsiteX54" fmla="*/ 5283030 w 5283030"/>
              <a:gd name="connsiteY54" fmla="*/ 5526701 h 6580462"/>
              <a:gd name="connsiteX55" fmla="*/ 5143057 w 5283030"/>
              <a:gd name="connsiteY55" fmla="*/ 5832974 h 6580462"/>
              <a:gd name="connsiteX56" fmla="*/ 5118332 w 5283030"/>
              <a:gd name="connsiteY56" fmla="*/ 5851001 h 6580462"/>
              <a:gd name="connsiteX57" fmla="*/ 5164395 w 5283030"/>
              <a:gd name="connsiteY57" fmla="*/ 5889007 h 6580462"/>
              <a:gd name="connsiteX58" fmla="*/ 5283030 w 5283030"/>
              <a:gd name="connsiteY58" fmla="*/ 6175417 h 6580462"/>
              <a:gd name="connsiteX59" fmla="*/ 4877985 w 5283030"/>
              <a:gd name="connsiteY59" fmla="*/ 6580462 h 6580462"/>
              <a:gd name="connsiteX60" fmla="*/ 4542116 w 5283030"/>
              <a:gd name="connsiteY60" fmla="*/ 6401881 h 6580462"/>
              <a:gd name="connsiteX61" fmla="*/ 4505240 w 5283030"/>
              <a:gd name="connsiteY61" fmla="*/ 6333944 h 6580462"/>
              <a:gd name="connsiteX62" fmla="*/ 4468364 w 5283030"/>
              <a:gd name="connsiteY62" fmla="*/ 6401881 h 6580462"/>
              <a:gd name="connsiteX63" fmla="*/ 4132495 w 5283030"/>
              <a:gd name="connsiteY63" fmla="*/ 6580462 h 6580462"/>
              <a:gd name="connsiteX64" fmla="*/ 3796625 w 5283030"/>
              <a:gd name="connsiteY64" fmla="*/ 6401881 h 6580462"/>
              <a:gd name="connsiteX65" fmla="*/ 3759750 w 5283030"/>
              <a:gd name="connsiteY65" fmla="*/ 6333944 h 6580462"/>
              <a:gd name="connsiteX66" fmla="*/ 3722874 w 5283030"/>
              <a:gd name="connsiteY66" fmla="*/ 6401881 h 6580462"/>
              <a:gd name="connsiteX67" fmla="*/ 3387005 w 5283030"/>
              <a:gd name="connsiteY67" fmla="*/ 6580462 h 6580462"/>
              <a:gd name="connsiteX68" fmla="*/ 3051135 w 5283030"/>
              <a:gd name="connsiteY68" fmla="*/ 6401881 h 6580462"/>
              <a:gd name="connsiteX69" fmla="*/ 3014260 w 5283030"/>
              <a:gd name="connsiteY69" fmla="*/ 6333944 h 6580462"/>
              <a:gd name="connsiteX70" fmla="*/ 2977385 w 5283030"/>
              <a:gd name="connsiteY70" fmla="*/ 6401881 h 6580462"/>
              <a:gd name="connsiteX71" fmla="*/ 2641515 w 5283030"/>
              <a:gd name="connsiteY71" fmla="*/ 6580462 h 6580462"/>
              <a:gd name="connsiteX72" fmla="*/ 2305645 w 5283030"/>
              <a:gd name="connsiteY72" fmla="*/ 6401881 h 6580462"/>
              <a:gd name="connsiteX73" fmla="*/ 2268770 w 5283030"/>
              <a:gd name="connsiteY73" fmla="*/ 6333944 h 6580462"/>
              <a:gd name="connsiteX74" fmla="*/ 2231895 w 5283030"/>
              <a:gd name="connsiteY74" fmla="*/ 6401881 h 6580462"/>
              <a:gd name="connsiteX75" fmla="*/ 1896025 w 5283030"/>
              <a:gd name="connsiteY75" fmla="*/ 6580462 h 6580462"/>
              <a:gd name="connsiteX76" fmla="*/ 1560155 w 5283030"/>
              <a:gd name="connsiteY76" fmla="*/ 6401881 h 6580462"/>
              <a:gd name="connsiteX77" fmla="*/ 1523280 w 5283030"/>
              <a:gd name="connsiteY77" fmla="*/ 6333944 h 6580462"/>
              <a:gd name="connsiteX78" fmla="*/ 1486405 w 5283030"/>
              <a:gd name="connsiteY78" fmla="*/ 6401881 h 6580462"/>
              <a:gd name="connsiteX79" fmla="*/ 1150535 w 5283030"/>
              <a:gd name="connsiteY79" fmla="*/ 6580462 h 6580462"/>
              <a:gd name="connsiteX80" fmla="*/ 814665 w 5283030"/>
              <a:gd name="connsiteY80" fmla="*/ 6401881 h 6580462"/>
              <a:gd name="connsiteX81" fmla="*/ 777790 w 5283030"/>
              <a:gd name="connsiteY81" fmla="*/ 6333944 h 6580462"/>
              <a:gd name="connsiteX82" fmla="*/ 740915 w 5283030"/>
              <a:gd name="connsiteY82" fmla="*/ 6401881 h 6580462"/>
              <a:gd name="connsiteX83" fmla="*/ 405045 w 5283030"/>
              <a:gd name="connsiteY83" fmla="*/ 6580462 h 6580462"/>
              <a:gd name="connsiteX84" fmla="*/ 0 w 5283030"/>
              <a:gd name="connsiteY84" fmla="*/ 6175417 h 6580462"/>
              <a:gd name="connsiteX85" fmla="*/ 118635 w 5283030"/>
              <a:gd name="connsiteY85" fmla="*/ 5889007 h 6580462"/>
              <a:gd name="connsiteX86" fmla="*/ 164698 w 5283030"/>
              <a:gd name="connsiteY86" fmla="*/ 5851001 h 6580462"/>
              <a:gd name="connsiteX87" fmla="*/ 139973 w 5283030"/>
              <a:gd name="connsiteY87" fmla="*/ 5832974 h 6580462"/>
              <a:gd name="connsiteX88" fmla="*/ 0 w 5283030"/>
              <a:gd name="connsiteY88" fmla="*/ 5526701 h 6580462"/>
              <a:gd name="connsiteX89" fmla="*/ 178581 w 5283030"/>
              <a:gd name="connsiteY89" fmla="*/ 5190832 h 6580462"/>
              <a:gd name="connsiteX90" fmla="*/ 246518 w 5283030"/>
              <a:gd name="connsiteY90" fmla="*/ 5153956 h 6580462"/>
              <a:gd name="connsiteX91" fmla="*/ 178581 w 5283030"/>
              <a:gd name="connsiteY91" fmla="*/ 5117080 h 6580462"/>
              <a:gd name="connsiteX92" fmla="*/ 0 w 5283030"/>
              <a:gd name="connsiteY92" fmla="*/ 4781211 h 6580462"/>
              <a:gd name="connsiteX93" fmla="*/ 178581 w 5283030"/>
              <a:gd name="connsiteY93" fmla="*/ 4445341 h 6580462"/>
              <a:gd name="connsiteX94" fmla="*/ 246518 w 5283030"/>
              <a:gd name="connsiteY94" fmla="*/ 4408466 h 6580462"/>
              <a:gd name="connsiteX95" fmla="*/ 178581 w 5283030"/>
              <a:gd name="connsiteY95" fmla="*/ 4371590 h 6580462"/>
              <a:gd name="connsiteX96" fmla="*/ 0 w 5283030"/>
              <a:gd name="connsiteY96" fmla="*/ 4035721 h 6580462"/>
              <a:gd name="connsiteX97" fmla="*/ 178581 w 5283030"/>
              <a:gd name="connsiteY97" fmla="*/ 3699851 h 6580462"/>
              <a:gd name="connsiteX98" fmla="*/ 246518 w 5283030"/>
              <a:gd name="connsiteY98" fmla="*/ 3662976 h 6580462"/>
              <a:gd name="connsiteX99" fmla="*/ 178581 w 5283030"/>
              <a:gd name="connsiteY99" fmla="*/ 3626101 h 6580462"/>
              <a:gd name="connsiteX100" fmla="*/ 0 w 5283030"/>
              <a:gd name="connsiteY100" fmla="*/ 3290231 h 6580462"/>
              <a:gd name="connsiteX101" fmla="*/ 178581 w 5283030"/>
              <a:gd name="connsiteY101" fmla="*/ 2954361 h 6580462"/>
              <a:gd name="connsiteX102" fmla="*/ 246518 w 5283030"/>
              <a:gd name="connsiteY102" fmla="*/ 2917486 h 6580462"/>
              <a:gd name="connsiteX103" fmla="*/ 178581 w 5283030"/>
              <a:gd name="connsiteY103" fmla="*/ 2880611 h 6580462"/>
              <a:gd name="connsiteX104" fmla="*/ 0 w 5283030"/>
              <a:gd name="connsiteY104" fmla="*/ 2544741 h 6580462"/>
              <a:gd name="connsiteX105" fmla="*/ 178581 w 5283030"/>
              <a:gd name="connsiteY105" fmla="*/ 2208871 h 6580462"/>
              <a:gd name="connsiteX106" fmla="*/ 246518 w 5283030"/>
              <a:gd name="connsiteY106" fmla="*/ 2171996 h 6580462"/>
              <a:gd name="connsiteX107" fmla="*/ 178581 w 5283030"/>
              <a:gd name="connsiteY107" fmla="*/ 2135121 h 6580462"/>
              <a:gd name="connsiteX108" fmla="*/ 0 w 5283030"/>
              <a:gd name="connsiteY108" fmla="*/ 1799251 h 6580462"/>
              <a:gd name="connsiteX109" fmla="*/ 178581 w 5283030"/>
              <a:gd name="connsiteY109" fmla="*/ 1463381 h 6580462"/>
              <a:gd name="connsiteX110" fmla="*/ 246518 w 5283030"/>
              <a:gd name="connsiteY110" fmla="*/ 1426506 h 6580462"/>
              <a:gd name="connsiteX111" fmla="*/ 178581 w 5283030"/>
              <a:gd name="connsiteY111" fmla="*/ 1389631 h 6580462"/>
              <a:gd name="connsiteX112" fmla="*/ 0 w 5283030"/>
              <a:gd name="connsiteY112" fmla="*/ 1053761 h 6580462"/>
              <a:gd name="connsiteX113" fmla="*/ 139973 w 5283030"/>
              <a:gd name="connsiteY113" fmla="*/ 747488 h 6580462"/>
              <a:gd name="connsiteX114" fmla="*/ 164698 w 5283030"/>
              <a:gd name="connsiteY114" fmla="*/ 729461 h 6580462"/>
              <a:gd name="connsiteX115" fmla="*/ 118635 w 5283030"/>
              <a:gd name="connsiteY115" fmla="*/ 691455 h 6580462"/>
              <a:gd name="connsiteX116" fmla="*/ 0 w 5283030"/>
              <a:gd name="connsiteY116" fmla="*/ 405045 h 6580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5283030" h="6580462">
                <a:moveTo>
                  <a:pt x="0" y="405045"/>
                </a:moveTo>
                <a:cubicBezTo>
                  <a:pt x="0" y="181345"/>
                  <a:pt x="181345" y="0"/>
                  <a:pt x="405045" y="0"/>
                </a:cubicBezTo>
                <a:cubicBezTo>
                  <a:pt x="544858" y="0"/>
                  <a:pt x="668125" y="70838"/>
                  <a:pt x="740915" y="178581"/>
                </a:cubicBezTo>
                <a:lnTo>
                  <a:pt x="777790" y="246518"/>
                </a:lnTo>
                <a:lnTo>
                  <a:pt x="814665" y="178581"/>
                </a:lnTo>
                <a:cubicBezTo>
                  <a:pt x="887455" y="70838"/>
                  <a:pt x="1010723" y="0"/>
                  <a:pt x="1150535" y="0"/>
                </a:cubicBezTo>
                <a:cubicBezTo>
                  <a:pt x="1290347" y="0"/>
                  <a:pt x="1413615" y="70838"/>
                  <a:pt x="1486405" y="178581"/>
                </a:cubicBezTo>
                <a:lnTo>
                  <a:pt x="1523280" y="246518"/>
                </a:lnTo>
                <a:lnTo>
                  <a:pt x="1560155" y="178581"/>
                </a:lnTo>
                <a:cubicBezTo>
                  <a:pt x="1632945" y="70838"/>
                  <a:pt x="1756212" y="0"/>
                  <a:pt x="1896025" y="0"/>
                </a:cubicBezTo>
                <a:cubicBezTo>
                  <a:pt x="2035837" y="0"/>
                  <a:pt x="2159105" y="70838"/>
                  <a:pt x="2231895" y="178581"/>
                </a:cubicBezTo>
                <a:lnTo>
                  <a:pt x="2268770" y="246518"/>
                </a:lnTo>
                <a:lnTo>
                  <a:pt x="2305645" y="178581"/>
                </a:lnTo>
                <a:cubicBezTo>
                  <a:pt x="2378435" y="70838"/>
                  <a:pt x="2501702" y="0"/>
                  <a:pt x="2641515" y="0"/>
                </a:cubicBezTo>
                <a:cubicBezTo>
                  <a:pt x="2781327" y="0"/>
                  <a:pt x="2904595" y="70838"/>
                  <a:pt x="2977385" y="178581"/>
                </a:cubicBezTo>
                <a:lnTo>
                  <a:pt x="3014260" y="246518"/>
                </a:lnTo>
                <a:lnTo>
                  <a:pt x="3051135" y="178581"/>
                </a:lnTo>
                <a:cubicBezTo>
                  <a:pt x="3123925" y="70838"/>
                  <a:pt x="3247192" y="0"/>
                  <a:pt x="3387005" y="0"/>
                </a:cubicBezTo>
                <a:cubicBezTo>
                  <a:pt x="3526817" y="0"/>
                  <a:pt x="3650085" y="70838"/>
                  <a:pt x="3722874" y="178581"/>
                </a:cubicBezTo>
                <a:lnTo>
                  <a:pt x="3759750" y="246518"/>
                </a:lnTo>
                <a:lnTo>
                  <a:pt x="3796625" y="178581"/>
                </a:lnTo>
                <a:cubicBezTo>
                  <a:pt x="3869415" y="70838"/>
                  <a:pt x="3992682" y="0"/>
                  <a:pt x="4132495" y="0"/>
                </a:cubicBezTo>
                <a:cubicBezTo>
                  <a:pt x="4272307" y="0"/>
                  <a:pt x="4395575" y="70838"/>
                  <a:pt x="4468364" y="178581"/>
                </a:cubicBezTo>
                <a:lnTo>
                  <a:pt x="4505240" y="246518"/>
                </a:lnTo>
                <a:lnTo>
                  <a:pt x="4542116" y="178581"/>
                </a:lnTo>
                <a:cubicBezTo>
                  <a:pt x="4614905" y="70838"/>
                  <a:pt x="4738173" y="0"/>
                  <a:pt x="4877985" y="0"/>
                </a:cubicBezTo>
                <a:cubicBezTo>
                  <a:pt x="5101685" y="0"/>
                  <a:pt x="5283030" y="181345"/>
                  <a:pt x="5283030" y="405045"/>
                </a:cubicBezTo>
                <a:cubicBezTo>
                  <a:pt x="5283030" y="516895"/>
                  <a:pt x="5237694" y="618156"/>
                  <a:pt x="5164395" y="691455"/>
                </a:cubicBezTo>
                <a:lnTo>
                  <a:pt x="5118332" y="729461"/>
                </a:lnTo>
                <a:lnTo>
                  <a:pt x="5143057" y="747488"/>
                </a:lnTo>
                <a:cubicBezTo>
                  <a:pt x="5228795" y="821757"/>
                  <a:pt x="5283030" y="931425"/>
                  <a:pt x="5283030" y="1053761"/>
                </a:cubicBezTo>
                <a:cubicBezTo>
                  <a:pt x="5283030" y="1193574"/>
                  <a:pt x="5212192" y="1316841"/>
                  <a:pt x="5104449" y="1389631"/>
                </a:cubicBezTo>
                <a:lnTo>
                  <a:pt x="5036512" y="1426506"/>
                </a:lnTo>
                <a:lnTo>
                  <a:pt x="5104449" y="1463381"/>
                </a:lnTo>
                <a:cubicBezTo>
                  <a:pt x="5212192" y="1536171"/>
                  <a:pt x="5283030" y="1659439"/>
                  <a:pt x="5283030" y="1799251"/>
                </a:cubicBezTo>
                <a:cubicBezTo>
                  <a:pt x="5283030" y="1939063"/>
                  <a:pt x="5212192" y="2062331"/>
                  <a:pt x="5104449" y="2135121"/>
                </a:cubicBezTo>
                <a:lnTo>
                  <a:pt x="5036512" y="2171996"/>
                </a:lnTo>
                <a:lnTo>
                  <a:pt x="5104449" y="2208871"/>
                </a:lnTo>
                <a:cubicBezTo>
                  <a:pt x="5212192" y="2281661"/>
                  <a:pt x="5283030" y="2404928"/>
                  <a:pt x="5283030" y="2544741"/>
                </a:cubicBezTo>
                <a:cubicBezTo>
                  <a:pt x="5283030" y="2684553"/>
                  <a:pt x="5212192" y="2807821"/>
                  <a:pt x="5104449" y="2880611"/>
                </a:cubicBezTo>
                <a:lnTo>
                  <a:pt x="5036512" y="2917486"/>
                </a:lnTo>
                <a:lnTo>
                  <a:pt x="5104449" y="2954361"/>
                </a:lnTo>
                <a:cubicBezTo>
                  <a:pt x="5212192" y="3027151"/>
                  <a:pt x="5283030" y="3150418"/>
                  <a:pt x="5283030" y="3290231"/>
                </a:cubicBezTo>
                <a:cubicBezTo>
                  <a:pt x="5283030" y="3430043"/>
                  <a:pt x="5212192" y="3553311"/>
                  <a:pt x="5104449" y="3626101"/>
                </a:cubicBezTo>
                <a:lnTo>
                  <a:pt x="5036512" y="3662976"/>
                </a:lnTo>
                <a:lnTo>
                  <a:pt x="5104449" y="3699851"/>
                </a:lnTo>
                <a:cubicBezTo>
                  <a:pt x="5212192" y="3772641"/>
                  <a:pt x="5283030" y="3895908"/>
                  <a:pt x="5283030" y="4035721"/>
                </a:cubicBezTo>
                <a:cubicBezTo>
                  <a:pt x="5283030" y="4175533"/>
                  <a:pt x="5212192" y="4298801"/>
                  <a:pt x="5104449" y="4371590"/>
                </a:cubicBezTo>
                <a:lnTo>
                  <a:pt x="5036512" y="4408466"/>
                </a:lnTo>
                <a:lnTo>
                  <a:pt x="5104449" y="4445341"/>
                </a:lnTo>
                <a:cubicBezTo>
                  <a:pt x="5212192" y="4518131"/>
                  <a:pt x="5283030" y="4641398"/>
                  <a:pt x="5283030" y="4781211"/>
                </a:cubicBezTo>
                <a:cubicBezTo>
                  <a:pt x="5283030" y="4921023"/>
                  <a:pt x="5212192" y="5044291"/>
                  <a:pt x="5104449" y="5117080"/>
                </a:cubicBezTo>
                <a:lnTo>
                  <a:pt x="5036512" y="5153956"/>
                </a:lnTo>
                <a:lnTo>
                  <a:pt x="5104449" y="5190832"/>
                </a:lnTo>
                <a:cubicBezTo>
                  <a:pt x="5212192" y="5263621"/>
                  <a:pt x="5283030" y="5386889"/>
                  <a:pt x="5283030" y="5526701"/>
                </a:cubicBezTo>
                <a:cubicBezTo>
                  <a:pt x="5283030" y="5649037"/>
                  <a:pt x="5228795" y="5758705"/>
                  <a:pt x="5143057" y="5832974"/>
                </a:cubicBezTo>
                <a:lnTo>
                  <a:pt x="5118332" y="5851001"/>
                </a:lnTo>
                <a:lnTo>
                  <a:pt x="5164395" y="5889007"/>
                </a:lnTo>
                <a:cubicBezTo>
                  <a:pt x="5237694" y="5962306"/>
                  <a:pt x="5283030" y="6063567"/>
                  <a:pt x="5283030" y="6175417"/>
                </a:cubicBezTo>
                <a:cubicBezTo>
                  <a:pt x="5283030" y="6399117"/>
                  <a:pt x="5101685" y="6580462"/>
                  <a:pt x="4877985" y="6580462"/>
                </a:cubicBezTo>
                <a:cubicBezTo>
                  <a:pt x="4738173" y="6580462"/>
                  <a:pt x="4614905" y="6509624"/>
                  <a:pt x="4542116" y="6401881"/>
                </a:cubicBezTo>
                <a:lnTo>
                  <a:pt x="4505240" y="6333944"/>
                </a:lnTo>
                <a:lnTo>
                  <a:pt x="4468364" y="6401881"/>
                </a:lnTo>
                <a:cubicBezTo>
                  <a:pt x="4395575" y="6509624"/>
                  <a:pt x="4272307" y="6580462"/>
                  <a:pt x="4132495" y="6580462"/>
                </a:cubicBezTo>
                <a:cubicBezTo>
                  <a:pt x="3992682" y="6580462"/>
                  <a:pt x="3869415" y="6509624"/>
                  <a:pt x="3796625" y="6401881"/>
                </a:cubicBezTo>
                <a:lnTo>
                  <a:pt x="3759750" y="6333944"/>
                </a:lnTo>
                <a:lnTo>
                  <a:pt x="3722874" y="6401881"/>
                </a:lnTo>
                <a:cubicBezTo>
                  <a:pt x="3650085" y="6509624"/>
                  <a:pt x="3526817" y="6580462"/>
                  <a:pt x="3387005" y="6580462"/>
                </a:cubicBezTo>
                <a:cubicBezTo>
                  <a:pt x="3247192" y="6580462"/>
                  <a:pt x="3123925" y="6509624"/>
                  <a:pt x="3051135" y="6401881"/>
                </a:cubicBezTo>
                <a:lnTo>
                  <a:pt x="3014260" y="6333944"/>
                </a:lnTo>
                <a:lnTo>
                  <a:pt x="2977385" y="6401881"/>
                </a:lnTo>
                <a:cubicBezTo>
                  <a:pt x="2904595" y="6509624"/>
                  <a:pt x="2781327" y="6580462"/>
                  <a:pt x="2641515" y="6580462"/>
                </a:cubicBezTo>
                <a:cubicBezTo>
                  <a:pt x="2501702" y="6580462"/>
                  <a:pt x="2378435" y="6509624"/>
                  <a:pt x="2305645" y="6401881"/>
                </a:cubicBezTo>
                <a:lnTo>
                  <a:pt x="2268770" y="6333944"/>
                </a:lnTo>
                <a:lnTo>
                  <a:pt x="2231895" y="6401881"/>
                </a:lnTo>
                <a:cubicBezTo>
                  <a:pt x="2159105" y="6509624"/>
                  <a:pt x="2035837" y="6580462"/>
                  <a:pt x="1896025" y="6580462"/>
                </a:cubicBezTo>
                <a:cubicBezTo>
                  <a:pt x="1756212" y="6580462"/>
                  <a:pt x="1632945" y="6509624"/>
                  <a:pt x="1560155" y="6401881"/>
                </a:cubicBezTo>
                <a:lnTo>
                  <a:pt x="1523280" y="6333944"/>
                </a:lnTo>
                <a:lnTo>
                  <a:pt x="1486405" y="6401881"/>
                </a:lnTo>
                <a:cubicBezTo>
                  <a:pt x="1413615" y="6509624"/>
                  <a:pt x="1290347" y="6580462"/>
                  <a:pt x="1150535" y="6580462"/>
                </a:cubicBezTo>
                <a:cubicBezTo>
                  <a:pt x="1010723" y="6580462"/>
                  <a:pt x="887455" y="6509624"/>
                  <a:pt x="814665" y="6401881"/>
                </a:cubicBezTo>
                <a:lnTo>
                  <a:pt x="777790" y="6333944"/>
                </a:lnTo>
                <a:lnTo>
                  <a:pt x="740915" y="6401881"/>
                </a:lnTo>
                <a:cubicBezTo>
                  <a:pt x="668125" y="6509624"/>
                  <a:pt x="544858" y="6580462"/>
                  <a:pt x="405045" y="6580462"/>
                </a:cubicBezTo>
                <a:cubicBezTo>
                  <a:pt x="181345" y="6580462"/>
                  <a:pt x="0" y="6399117"/>
                  <a:pt x="0" y="6175417"/>
                </a:cubicBezTo>
                <a:cubicBezTo>
                  <a:pt x="0" y="6063567"/>
                  <a:pt x="45336" y="5962306"/>
                  <a:pt x="118635" y="5889007"/>
                </a:cubicBezTo>
                <a:lnTo>
                  <a:pt x="164698" y="5851001"/>
                </a:lnTo>
                <a:lnTo>
                  <a:pt x="139973" y="5832974"/>
                </a:lnTo>
                <a:cubicBezTo>
                  <a:pt x="54235" y="5758705"/>
                  <a:pt x="0" y="5649037"/>
                  <a:pt x="0" y="5526701"/>
                </a:cubicBezTo>
                <a:cubicBezTo>
                  <a:pt x="0" y="5386889"/>
                  <a:pt x="70838" y="5263621"/>
                  <a:pt x="178581" y="5190832"/>
                </a:cubicBezTo>
                <a:lnTo>
                  <a:pt x="246518" y="5153956"/>
                </a:lnTo>
                <a:lnTo>
                  <a:pt x="178581" y="5117080"/>
                </a:lnTo>
                <a:cubicBezTo>
                  <a:pt x="70838" y="5044291"/>
                  <a:pt x="0" y="4921023"/>
                  <a:pt x="0" y="4781211"/>
                </a:cubicBezTo>
                <a:cubicBezTo>
                  <a:pt x="0" y="4641398"/>
                  <a:pt x="70838" y="4518131"/>
                  <a:pt x="178581" y="4445341"/>
                </a:cubicBezTo>
                <a:lnTo>
                  <a:pt x="246518" y="4408466"/>
                </a:lnTo>
                <a:lnTo>
                  <a:pt x="178581" y="4371590"/>
                </a:lnTo>
                <a:cubicBezTo>
                  <a:pt x="70838" y="4298801"/>
                  <a:pt x="0" y="4175533"/>
                  <a:pt x="0" y="4035721"/>
                </a:cubicBezTo>
                <a:cubicBezTo>
                  <a:pt x="0" y="3895908"/>
                  <a:pt x="70838" y="3772641"/>
                  <a:pt x="178581" y="3699851"/>
                </a:cubicBezTo>
                <a:lnTo>
                  <a:pt x="246518" y="3662976"/>
                </a:lnTo>
                <a:lnTo>
                  <a:pt x="178581" y="3626101"/>
                </a:lnTo>
                <a:cubicBezTo>
                  <a:pt x="70838" y="3553311"/>
                  <a:pt x="0" y="3430043"/>
                  <a:pt x="0" y="3290231"/>
                </a:cubicBezTo>
                <a:cubicBezTo>
                  <a:pt x="0" y="3150418"/>
                  <a:pt x="70838" y="3027151"/>
                  <a:pt x="178581" y="2954361"/>
                </a:cubicBezTo>
                <a:lnTo>
                  <a:pt x="246518" y="2917486"/>
                </a:lnTo>
                <a:lnTo>
                  <a:pt x="178581" y="2880611"/>
                </a:lnTo>
                <a:cubicBezTo>
                  <a:pt x="70838" y="2807821"/>
                  <a:pt x="0" y="2684553"/>
                  <a:pt x="0" y="2544741"/>
                </a:cubicBezTo>
                <a:cubicBezTo>
                  <a:pt x="0" y="2404928"/>
                  <a:pt x="70838" y="2281661"/>
                  <a:pt x="178581" y="2208871"/>
                </a:cubicBezTo>
                <a:lnTo>
                  <a:pt x="246518" y="2171996"/>
                </a:lnTo>
                <a:lnTo>
                  <a:pt x="178581" y="2135121"/>
                </a:lnTo>
                <a:cubicBezTo>
                  <a:pt x="70838" y="2062331"/>
                  <a:pt x="0" y="1939063"/>
                  <a:pt x="0" y="1799251"/>
                </a:cubicBezTo>
                <a:cubicBezTo>
                  <a:pt x="0" y="1659439"/>
                  <a:pt x="70838" y="1536171"/>
                  <a:pt x="178581" y="1463381"/>
                </a:cubicBezTo>
                <a:lnTo>
                  <a:pt x="246518" y="1426506"/>
                </a:lnTo>
                <a:lnTo>
                  <a:pt x="178581" y="1389631"/>
                </a:lnTo>
                <a:cubicBezTo>
                  <a:pt x="70838" y="1316841"/>
                  <a:pt x="0" y="1193574"/>
                  <a:pt x="0" y="1053761"/>
                </a:cubicBezTo>
                <a:cubicBezTo>
                  <a:pt x="0" y="931425"/>
                  <a:pt x="54235" y="821757"/>
                  <a:pt x="139973" y="747488"/>
                </a:cubicBezTo>
                <a:lnTo>
                  <a:pt x="164698" y="729461"/>
                </a:lnTo>
                <a:lnTo>
                  <a:pt x="118635" y="691455"/>
                </a:lnTo>
                <a:cubicBezTo>
                  <a:pt x="45336" y="618156"/>
                  <a:pt x="0" y="516895"/>
                  <a:pt x="0" y="405045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rgbClr val="FF0000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7" name="フリーフォーム: 図形 6"/>
          <p:cNvSpPr/>
          <p:nvPr/>
        </p:nvSpPr>
        <p:spPr bwMode="auto">
          <a:xfrm rot="5400000">
            <a:off x="4319943" y="-422726"/>
            <a:ext cx="1731429" cy="3856048"/>
          </a:xfrm>
          <a:custGeom>
            <a:avLst/>
            <a:gdLst>
              <a:gd name="connsiteX0" fmla="*/ 0 w 5283030"/>
              <a:gd name="connsiteY0" fmla="*/ 405046 h 11765788"/>
              <a:gd name="connsiteX1" fmla="*/ 405045 w 5283030"/>
              <a:gd name="connsiteY1" fmla="*/ 0 h 11765788"/>
              <a:gd name="connsiteX2" fmla="*/ 740915 w 5283030"/>
              <a:gd name="connsiteY2" fmla="*/ 178582 h 11765788"/>
              <a:gd name="connsiteX3" fmla="*/ 777790 w 5283030"/>
              <a:gd name="connsiteY3" fmla="*/ 246520 h 11765788"/>
              <a:gd name="connsiteX4" fmla="*/ 814665 w 5283030"/>
              <a:gd name="connsiteY4" fmla="*/ 178582 h 11765788"/>
              <a:gd name="connsiteX5" fmla="*/ 1150535 w 5283030"/>
              <a:gd name="connsiteY5" fmla="*/ 0 h 11765788"/>
              <a:gd name="connsiteX6" fmla="*/ 1486405 w 5283030"/>
              <a:gd name="connsiteY6" fmla="*/ 178582 h 11765788"/>
              <a:gd name="connsiteX7" fmla="*/ 1523280 w 5283030"/>
              <a:gd name="connsiteY7" fmla="*/ 246520 h 11765788"/>
              <a:gd name="connsiteX8" fmla="*/ 1560155 w 5283030"/>
              <a:gd name="connsiteY8" fmla="*/ 178582 h 11765788"/>
              <a:gd name="connsiteX9" fmla="*/ 1896025 w 5283030"/>
              <a:gd name="connsiteY9" fmla="*/ 0 h 11765788"/>
              <a:gd name="connsiteX10" fmla="*/ 2231895 w 5283030"/>
              <a:gd name="connsiteY10" fmla="*/ 178582 h 11765788"/>
              <a:gd name="connsiteX11" fmla="*/ 2268770 w 5283030"/>
              <a:gd name="connsiteY11" fmla="*/ 246520 h 11765788"/>
              <a:gd name="connsiteX12" fmla="*/ 2305645 w 5283030"/>
              <a:gd name="connsiteY12" fmla="*/ 178582 h 11765788"/>
              <a:gd name="connsiteX13" fmla="*/ 2641515 w 5283030"/>
              <a:gd name="connsiteY13" fmla="*/ 0 h 11765788"/>
              <a:gd name="connsiteX14" fmla="*/ 2977385 w 5283030"/>
              <a:gd name="connsiteY14" fmla="*/ 178582 h 11765788"/>
              <a:gd name="connsiteX15" fmla="*/ 3014260 w 5283030"/>
              <a:gd name="connsiteY15" fmla="*/ 246520 h 11765788"/>
              <a:gd name="connsiteX16" fmla="*/ 3051135 w 5283030"/>
              <a:gd name="connsiteY16" fmla="*/ 178582 h 11765788"/>
              <a:gd name="connsiteX17" fmla="*/ 3387005 w 5283030"/>
              <a:gd name="connsiteY17" fmla="*/ 0 h 11765788"/>
              <a:gd name="connsiteX18" fmla="*/ 3722874 w 5283030"/>
              <a:gd name="connsiteY18" fmla="*/ 178582 h 11765788"/>
              <a:gd name="connsiteX19" fmla="*/ 3759750 w 5283030"/>
              <a:gd name="connsiteY19" fmla="*/ 246520 h 11765788"/>
              <a:gd name="connsiteX20" fmla="*/ 3796625 w 5283030"/>
              <a:gd name="connsiteY20" fmla="*/ 178582 h 11765788"/>
              <a:gd name="connsiteX21" fmla="*/ 4132495 w 5283030"/>
              <a:gd name="connsiteY21" fmla="*/ 0 h 11765788"/>
              <a:gd name="connsiteX22" fmla="*/ 4468364 w 5283030"/>
              <a:gd name="connsiteY22" fmla="*/ 178582 h 11765788"/>
              <a:gd name="connsiteX23" fmla="*/ 4505240 w 5283030"/>
              <a:gd name="connsiteY23" fmla="*/ 246520 h 11765788"/>
              <a:gd name="connsiteX24" fmla="*/ 4542116 w 5283030"/>
              <a:gd name="connsiteY24" fmla="*/ 178582 h 11765788"/>
              <a:gd name="connsiteX25" fmla="*/ 4877985 w 5283030"/>
              <a:gd name="connsiteY25" fmla="*/ 0 h 11765788"/>
              <a:gd name="connsiteX26" fmla="*/ 5283030 w 5283030"/>
              <a:gd name="connsiteY26" fmla="*/ 405046 h 11765788"/>
              <a:gd name="connsiteX27" fmla="*/ 5164395 w 5283030"/>
              <a:gd name="connsiteY27" fmla="*/ 691456 h 11765788"/>
              <a:gd name="connsiteX28" fmla="*/ 5118333 w 5283030"/>
              <a:gd name="connsiteY28" fmla="*/ 729462 h 11765788"/>
              <a:gd name="connsiteX29" fmla="*/ 5143057 w 5283030"/>
              <a:gd name="connsiteY29" fmla="*/ 747488 h 11765788"/>
              <a:gd name="connsiteX30" fmla="*/ 5283030 w 5283030"/>
              <a:gd name="connsiteY30" fmla="*/ 1053762 h 11765788"/>
              <a:gd name="connsiteX31" fmla="*/ 5104449 w 5283030"/>
              <a:gd name="connsiteY31" fmla="*/ 1389632 h 11765788"/>
              <a:gd name="connsiteX32" fmla="*/ 5036512 w 5283030"/>
              <a:gd name="connsiteY32" fmla="*/ 1426507 h 11765788"/>
              <a:gd name="connsiteX33" fmla="*/ 5104449 w 5283030"/>
              <a:gd name="connsiteY33" fmla="*/ 1463382 h 11765788"/>
              <a:gd name="connsiteX34" fmla="*/ 5283030 w 5283030"/>
              <a:gd name="connsiteY34" fmla="*/ 1799252 h 11765788"/>
              <a:gd name="connsiteX35" fmla="*/ 5104449 w 5283030"/>
              <a:gd name="connsiteY35" fmla="*/ 2135122 h 11765788"/>
              <a:gd name="connsiteX36" fmla="*/ 5036512 w 5283030"/>
              <a:gd name="connsiteY36" fmla="*/ 2171997 h 11765788"/>
              <a:gd name="connsiteX37" fmla="*/ 5104449 w 5283030"/>
              <a:gd name="connsiteY37" fmla="*/ 2208872 h 11765788"/>
              <a:gd name="connsiteX38" fmla="*/ 5283030 w 5283030"/>
              <a:gd name="connsiteY38" fmla="*/ 2544742 h 11765788"/>
              <a:gd name="connsiteX39" fmla="*/ 5104449 w 5283030"/>
              <a:gd name="connsiteY39" fmla="*/ 2880612 h 11765788"/>
              <a:gd name="connsiteX40" fmla="*/ 5036512 w 5283030"/>
              <a:gd name="connsiteY40" fmla="*/ 2917487 h 11765788"/>
              <a:gd name="connsiteX41" fmla="*/ 5104449 w 5283030"/>
              <a:gd name="connsiteY41" fmla="*/ 2954362 h 11765788"/>
              <a:gd name="connsiteX42" fmla="*/ 5283030 w 5283030"/>
              <a:gd name="connsiteY42" fmla="*/ 3290232 h 11765788"/>
              <a:gd name="connsiteX43" fmla="*/ 5104449 w 5283030"/>
              <a:gd name="connsiteY43" fmla="*/ 3626102 h 11765788"/>
              <a:gd name="connsiteX44" fmla="*/ 5036512 w 5283030"/>
              <a:gd name="connsiteY44" fmla="*/ 3662977 h 11765788"/>
              <a:gd name="connsiteX45" fmla="*/ 5104449 w 5283030"/>
              <a:gd name="connsiteY45" fmla="*/ 3699852 h 11765788"/>
              <a:gd name="connsiteX46" fmla="*/ 5283030 w 5283030"/>
              <a:gd name="connsiteY46" fmla="*/ 4035722 h 11765788"/>
              <a:gd name="connsiteX47" fmla="*/ 5104449 w 5283030"/>
              <a:gd name="connsiteY47" fmla="*/ 4371591 h 11765788"/>
              <a:gd name="connsiteX48" fmla="*/ 5036512 w 5283030"/>
              <a:gd name="connsiteY48" fmla="*/ 4408467 h 11765788"/>
              <a:gd name="connsiteX49" fmla="*/ 5104449 w 5283030"/>
              <a:gd name="connsiteY49" fmla="*/ 4445342 h 11765788"/>
              <a:gd name="connsiteX50" fmla="*/ 5283030 w 5283030"/>
              <a:gd name="connsiteY50" fmla="*/ 4781212 h 11765788"/>
              <a:gd name="connsiteX51" fmla="*/ 5104449 w 5283030"/>
              <a:gd name="connsiteY51" fmla="*/ 5117081 h 11765788"/>
              <a:gd name="connsiteX52" fmla="*/ 5036512 w 5283030"/>
              <a:gd name="connsiteY52" fmla="*/ 5153957 h 11765788"/>
              <a:gd name="connsiteX53" fmla="*/ 5104449 w 5283030"/>
              <a:gd name="connsiteY53" fmla="*/ 5190833 h 11765788"/>
              <a:gd name="connsiteX54" fmla="*/ 5283030 w 5283030"/>
              <a:gd name="connsiteY54" fmla="*/ 5526702 h 11765788"/>
              <a:gd name="connsiteX55" fmla="*/ 5088016 w 5283030"/>
              <a:gd name="connsiteY55" fmla="*/ 5873107 h 11765788"/>
              <a:gd name="connsiteX56" fmla="*/ 5065362 w 5283030"/>
              <a:gd name="connsiteY56" fmla="*/ 5882001 h 11765788"/>
              <a:gd name="connsiteX57" fmla="*/ 5104450 w 5283030"/>
              <a:gd name="connsiteY57" fmla="*/ 5903217 h 11765788"/>
              <a:gd name="connsiteX58" fmla="*/ 5283030 w 5283030"/>
              <a:gd name="connsiteY58" fmla="*/ 6239087 h 11765788"/>
              <a:gd name="connsiteX59" fmla="*/ 5104449 w 5283030"/>
              <a:gd name="connsiteY59" fmla="*/ 6574957 h 11765788"/>
              <a:gd name="connsiteX60" fmla="*/ 5036512 w 5283030"/>
              <a:gd name="connsiteY60" fmla="*/ 6611832 h 11765788"/>
              <a:gd name="connsiteX61" fmla="*/ 5104449 w 5283030"/>
              <a:gd name="connsiteY61" fmla="*/ 6648707 h 11765788"/>
              <a:gd name="connsiteX62" fmla="*/ 5283030 w 5283030"/>
              <a:gd name="connsiteY62" fmla="*/ 6984577 h 11765788"/>
              <a:gd name="connsiteX63" fmla="*/ 5104449 w 5283030"/>
              <a:gd name="connsiteY63" fmla="*/ 7320447 h 11765788"/>
              <a:gd name="connsiteX64" fmla="*/ 5036512 w 5283030"/>
              <a:gd name="connsiteY64" fmla="*/ 7357322 h 11765788"/>
              <a:gd name="connsiteX65" fmla="*/ 5104449 w 5283030"/>
              <a:gd name="connsiteY65" fmla="*/ 7394197 h 11765788"/>
              <a:gd name="connsiteX66" fmla="*/ 5283030 w 5283030"/>
              <a:gd name="connsiteY66" fmla="*/ 7730067 h 11765788"/>
              <a:gd name="connsiteX67" fmla="*/ 5104449 w 5283030"/>
              <a:gd name="connsiteY67" fmla="*/ 8065937 h 11765788"/>
              <a:gd name="connsiteX68" fmla="*/ 5036512 w 5283030"/>
              <a:gd name="connsiteY68" fmla="*/ 8102812 h 11765788"/>
              <a:gd name="connsiteX69" fmla="*/ 5104449 w 5283030"/>
              <a:gd name="connsiteY69" fmla="*/ 8139687 h 11765788"/>
              <a:gd name="connsiteX70" fmla="*/ 5283030 w 5283030"/>
              <a:gd name="connsiteY70" fmla="*/ 8475557 h 11765788"/>
              <a:gd name="connsiteX71" fmla="*/ 5104449 w 5283030"/>
              <a:gd name="connsiteY71" fmla="*/ 8811427 h 11765788"/>
              <a:gd name="connsiteX72" fmla="*/ 5036512 w 5283030"/>
              <a:gd name="connsiteY72" fmla="*/ 8848302 h 11765788"/>
              <a:gd name="connsiteX73" fmla="*/ 5104449 w 5283030"/>
              <a:gd name="connsiteY73" fmla="*/ 8885177 h 11765788"/>
              <a:gd name="connsiteX74" fmla="*/ 5283030 w 5283030"/>
              <a:gd name="connsiteY74" fmla="*/ 9221047 h 11765788"/>
              <a:gd name="connsiteX75" fmla="*/ 5104449 w 5283030"/>
              <a:gd name="connsiteY75" fmla="*/ 9556916 h 11765788"/>
              <a:gd name="connsiteX76" fmla="*/ 5036512 w 5283030"/>
              <a:gd name="connsiteY76" fmla="*/ 9593792 h 11765788"/>
              <a:gd name="connsiteX77" fmla="*/ 5104449 w 5283030"/>
              <a:gd name="connsiteY77" fmla="*/ 9630667 h 11765788"/>
              <a:gd name="connsiteX78" fmla="*/ 5283030 w 5283030"/>
              <a:gd name="connsiteY78" fmla="*/ 9966537 h 11765788"/>
              <a:gd name="connsiteX79" fmla="*/ 5104449 w 5283030"/>
              <a:gd name="connsiteY79" fmla="*/ 10302406 h 11765788"/>
              <a:gd name="connsiteX80" fmla="*/ 5036512 w 5283030"/>
              <a:gd name="connsiteY80" fmla="*/ 10339282 h 11765788"/>
              <a:gd name="connsiteX81" fmla="*/ 5104449 w 5283030"/>
              <a:gd name="connsiteY81" fmla="*/ 10376158 h 11765788"/>
              <a:gd name="connsiteX82" fmla="*/ 5283030 w 5283030"/>
              <a:gd name="connsiteY82" fmla="*/ 10712027 h 11765788"/>
              <a:gd name="connsiteX83" fmla="*/ 5164395 w 5283030"/>
              <a:gd name="connsiteY83" fmla="*/ 10998437 h 11765788"/>
              <a:gd name="connsiteX84" fmla="*/ 5118332 w 5283030"/>
              <a:gd name="connsiteY84" fmla="*/ 11036442 h 11765788"/>
              <a:gd name="connsiteX85" fmla="*/ 5143057 w 5283030"/>
              <a:gd name="connsiteY85" fmla="*/ 11054469 h 11765788"/>
              <a:gd name="connsiteX86" fmla="*/ 5283030 w 5283030"/>
              <a:gd name="connsiteY86" fmla="*/ 11360743 h 11765788"/>
              <a:gd name="connsiteX87" fmla="*/ 4877985 w 5283030"/>
              <a:gd name="connsiteY87" fmla="*/ 11765788 h 11765788"/>
              <a:gd name="connsiteX88" fmla="*/ 4542116 w 5283030"/>
              <a:gd name="connsiteY88" fmla="*/ 11587207 h 11765788"/>
              <a:gd name="connsiteX89" fmla="*/ 4505240 w 5283030"/>
              <a:gd name="connsiteY89" fmla="*/ 11519270 h 11765788"/>
              <a:gd name="connsiteX90" fmla="*/ 4468364 w 5283030"/>
              <a:gd name="connsiteY90" fmla="*/ 11587207 h 11765788"/>
              <a:gd name="connsiteX91" fmla="*/ 4132495 w 5283030"/>
              <a:gd name="connsiteY91" fmla="*/ 11765788 h 11765788"/>
              <a:gd name="connsiteX92" fmla="*/ 3796625 w 5283030"/>
              <a:gd name="connsiteY92" fmla="*/ 11587207 h 11765788"/>
              <a:gd name="connsiteX93" fmla="*/ 3759750 w 5283030"/>
              <a:gd name="connsiteY93" fmla="*/ 11519270 h 11765788"/>
              <a:gd name="connsiteX94" fmla="*/ 3722874 w 5283030"/>
              <a:gd name="connsiteY94" fmla="*/ 11587207 h 11765788"/>
              <a:gd name="connsiteX95" fmla="*/ 3387005 w 5283030"/>
              <a:gd name="connsiteY95" fmla="*/ 11765788 h 11765788"/>
              <a:gd name="connsiteX96" fmla="*/ 3051135 w 5283030"/>
              <a:gd name="connsiteY96" fmla="*/ 11587207 h 11765788"/>
              <a:gd name="connsiteX97" fmla="*/ 3014260 w 5283030"/>
              <a:gd name="connsiteY97" fmla="*/ 11519270 h 11765788"/>
              <a:gd name="connsiteX98" fmla="*/ 2977385 w 5283030"/>
              <a:gd name="connsiteY98" fmla="*/ 11587207 h 11765788"/>
              <a:gd name="connsiteX99" fmla="*/ 2641515 w 5283030"/>
              <a:gd name="connsiteY99" fmla="*/ 11765788 h 11765788"/>
              <a:gd name="connsiteX100" fmla="*/ 2305645 w 5283030"/>
              <a:gd name="connsiteY100" fmla="*/ 11587207 h 11765788"/>
              <a:gd name="connsiteX101" fmla="*/ 2268770 w 5283030"/>
              <a:gd name="connsiteY101" fmla="*/ 11519270 h 11765788"/>
              <a:gd name="connsiteX102" fmla="*/ 2231895 w 5283030"/>
              <a:gd name="connsiteY102" fmla="*/ 11587207 h 11765788"/>
              <a:gd name="connsiteX103" fmla="*/ 1896025 w 5283030"/>
              <a:gd name="connsiteY103" fmla="*/ 11765788 h 11765788"/>
              <a:gd name="connsiteX104" fmla="*/ 1560155 w 5283030"/>
              <a:gd name="connsiteY104" fmla="*/ 11587207 h 11765788"/>
              <a:gd name="connsiteX105" fmla="*/ 1523280 w 5283030"/>
              <a:gd name="connsiteY105" fmla="*/ 11519270 h 11765788"/>
              <a:gd name="connsiteX106" fmla="*/ 1486405 w 5283030"/>
              <a:gd name="connsiteY106" fmla="*/ 11587207 h 11765788"/>
              <a:gd name="connsiteX107" fmla="*/ 1150535 w 5283030"/>
              <a:gd name="connsiteY107" fmla="*/ 11765788 h 11765788"/>
              <a:gd name="connsiteX108" fmla="*/ 814665 w 5283030"/>
              <a:gd name="connsiteY108" fmla="*/ 11587207 h 11765788"/>
              <a:gd name="connsiteX109" fmla="*/ 777790 w 5283030"/>
              <a:gd name="connsiteY109" fmla="*/ 11519270 h 11765788"/>
              <a:gd name="connsiteX110" fmla="*/ 740915 w 5283030"/>
              <a:gd name="connsiteY110" fmla="*/ 11587207 h 11765788"/>
              <a:gd name="connsiteX111" fmla="*/ 405045 w 5283030"/>
              <a:gd name="connsiteY111" fmla="*/ 11765788 h 11765788"/>
              <a:gd name="connsiteX112" fmla="*/ 0 w 5283030"/>
              <a:gd name="connsiteY112" fmla="*/ 11360743 h 11765788"/>
              <a:gd name="connsiteX113" fmla="*/ 118635 w 5283030"/>
              <a:gd name="connsiteY113" fmla="*/ 11074333 h 11765788"/>
              <a:gd name="connsiteX114" fmla="*/ 164698 w 5283030"/>
              <a:gd name="connsiteY114" fmla="*/ 11036328 h 11765788"/>
              <a:gd name="connsiteX115" fmla="*/ 139974 w 5283030"/>
              <a:gd name="connsiteY115" fmla="*/ 11018300 h 11765788"/>
              <a:gd name="connsiteX116" fmla="*/ 0 w 5283030"/>
              <a:gd name="connsiteY116" fmla="*/ 10712027 h 11765788"/>
              <a:gd name="connsiteX117" fmla="*/ 178581 w 5283030"/>
              <a:gd name="connsiteY117" fmla="*/ 10376158 h 11765788"/>
              <a:gd name="connsiteX118" fmla="*/ 246518 w 5283030"/>
              <a:gd name="connsiteY118" fmla="*/ 10339282 h 11765788"/>
              <a:gd name="connsiteX119" fmla="*/ 178581 w 5283030"/>
              <a:gd name="connsiteY119" fmla="*/ 10302406 h 11765788"/>
              <a:gd name="connsiteX120" fmla="*/ 0 w 5283030"/>
              <a:gd name="connsiteY120" fmla="*/ 9966537 h 11765788"/>
              <a:gd name="connsiteX121" fmla="*/ 178581 w 5283030"/>
              <a:gd name="connsiteY121" fmla="*/ 9630667 h 11765788"/>
              <a:gd name="connsiteX122" fmla="*/ 246518 w 5283030"/>
              <a:gd name="connsiteY122" fmla="*/ 9593792 h 11765788"/>
              <a:gd name="connsiteX123" fmla="*/ 178581 w 5283030"/>
              <a:gd name="connsiteY123" fmla="*/ 9556916 h 11765788"/>
              <a:gd name="connsiteX124" fmla="*/ 0 w 5283030"/>
              <a:gd name="connsiteY124" fmla="*/ 9221047 h 11765788"/>
              <a:gd name="connsiteX125" fmla="*/ 178581 w 5283030"/>
              <a:gd name="connsiteY125" fmla="*/ 8885177 h 11765788"/>
              <a:gd name="connsiteX126" fmla="*/ 246518 w 5283030"/>
              <a:gd name="connsiteY126" fmla="*/ 8848302 h 11765788"/>
              <a:gd name="connsiteX127" fmla="*/ 178581 w 5283030"/>
              <a:gd name="connsiteY127" fmla="*/ 8811427 h 11765788"/>
              <a:gd name="connsiteX128" fmla="*/ 0 w 5283030"/>
              <a:gd name="connsiteY128" fmla="*/ 8475557 h 11765788"/>
              <a:gd name="connsiteX129" fmla="*/ 178581 w 5283030"/>
              <a:gd name="connsiteY129" fmla="*/ 8139687 h 11765788"/>
              <a:gd name="connsiteX130" fmla="*/ 246518 w 5283030"/>
              <a:gd name="connsiteY130" fmla="*/ 8102812 h 11765788"/>
              <a:gd name="connsiteX131" fmla="*/ 178581 w 5283030"/>
              <a:gd name="connsiteY131" fmla="*/ 8065937 h 11765788"/>
              <a:gd name="connsiteX132" fmla="*/ 0 w 5283030"/>
              <a:gd name="connsiteY132" fmla="*/ 7730067 h 11765788"/>
              <a:gd name="connsiteX133" fmla="*/ 178581 w 5283030"/>
              <a:gd name="connsiteY133" fmla="*/ 7394197 h 11765788"/>
              <a:gd name="connsiteX134" fmla="*/ 246518 w 5283030"/>
              <a:gd name="connsiteY134" fmla="*/ 7357322 h 11765788"/>
              <a:gd name="connsiteX135" fmla="*/ 178581 w 5283030"/>
              <a:gd name="connsiteY135" fmla="*/ 7320447 h 11765788"/>
              <a:gd name="connsiteX136" fmla="*/ 0 w 5283030"/>
              <a:gd name="connsiteY136" fmla="*/ 6984577 h 11765788"/>
              <a:gd name="connsiteX137" fmla="*/ 178581 w 5283030"/>
              <a:gd name="connsiteY137" fmla="*/ 6648707 h 11765788"/>
              <a:gd name="connsiteX138" fmla="*/ 246518 w 5283030"/>
              <a:gd name="connsiteY138" fmla="*/ 6611832 h 11765788"/>
              <a:gd name="connsiteX139" fmla="*/ 178581 w 5283030"/>
              <a:gd name="connsiteY139" fmla="*/ 6574957 h 11765788"/>
              <a:gd name="connsiteX140" fmla="*/ 0 w 5283030"/>
              <a:gd name="connsiteY140" fmla="*/ 6239087 h 11765788"/>
              <a:gd name="connsiteX141" fmla="*/ 195015 w 5283030"/>
              <a:gd name="connsiteY141" fmla="*/ 5892682 h 11765788"/>
              <a:gd name="connsiteX142" fmla="*/ 217668 w 5283030"/>
              <a:gd name="connsiteY142" fmla="*/ 5883788 h 11765788"/>
              <a:gd name="connsiteX143" fmla="*/ 178581 w 5283030"/>
              <a:gd name="connsiteY143" fmla="*/ 5862572 h 11765788"/>
              <a:gd name="connsiteX144" fmla="*/ 0 w 5283030"/>
              <a:gd name="connsiteY144" fmla="*/ 5526702 h 11765788"/>
              <a:gd name="connsiteX145" fmla="*/ 178581 w 5283030"/>
              <a:gd name="connsiteY145" fmla="*/ 5190833 h 11765788"/>
              <a:gd name="connsiteX146" fmla="*/ 246518 w 5283030"/>
              <a:gd name="connsiteY146" fmla="*/ 5153957 h 11765788"/>
              <a:gd name="connsiteX147" fmla="*/ 178581 w 5283030"/>
              <a:gd name="connsiteY147" fmla="*/ 5117081 h 11765788"/>
              <a:gd name="connsiteX148" fmla="*/ 0 w 5283030"/>
              <a:gd name="connsiteY148" fmla="*/ 4781212 h 11765788"/>
              <a:gd name="connsiteX149" fmla="*/ 178581 w 5283030"/>
              <a:gd name="connsiteY149" fmla="*/ 4445342 h 11765788"/>
              <a:gd name="connsiteX150" fmla="*/ 246518 w 5283030"/>
              <a:gd name="connsiteY150" fmla="*/ 4408467 h 11765788"/>
              <a:gd name="connsiteX151" fmla="*/ 178581 w 5283030"/>
              <a:gd name="connsiteY151" fmla="*/ 4371591 h 11765788"/>
              <a:gd name="connsiteX152" fmla="*/ 0 w 5283030"/>
              <a:gd name="connsiteY152" fmla="*/ 4035722 h 11765788"/>
              <a:gd name="connsiteX153" fmla="*/ 178581 w 5283030"/>
              <a:gd name="connsiteY153" fmla="*/ 3699852 h 11765788"/>
              <a:gd name="connsiteX154" fmla="*/ 246518 w 5283030"/>
              <a:gd name="connsiteY154" fmla="*/ 3662977 h 11765788"/>
              <a:gd name="connsiteX155" fmla="*/ 178581 w 5283030"/>
              <a:gd name="connsiteY155" fmla="*/ 3626102 h 11765788"/>
              <a:gd name="connsiteX156" fmla="*/ 0 w 5283030"/>
              <a:gd name="connsiteY156" fmla="*/ 3290232 h 11765788"/>
              <a:gd name="connsiteX157" fmla="*/ 178581 w 5283030"/>
              <a:gd name="connsiteY157" fmla="*/ 2954362 h 11765788"/>
              <a:gd name="connsiteX158" fmla="*/ 246518 w 5283030"/>
              <a:gd name="connsiteY158" fmla="*/ 2917487 h 11765788"/>
              <a:gd name="connsiteX159" fmla="*/ 178581 w 5283030"/>
              <a:gd name="connsiteY159" fmla="*/ 2880612 h 11765788"/>
              <a:gd name="connsiteX160" fmla="*/ 0 w 5283030"/>
              <a:gd name="connsiteY160" fmla="*/ 2544742 h 11765788"/>
              <a:gd name="connsiteX161" fmla="*/ 178581 w 5283030"/>
              <a:gd name="connsiteY161" fmla="*/ 2208872 h 11765788"/>
              <a:gd name="connsiteX162" fmla="*/ 246518 w 5283030"/>
              <a:gd name="connsiteY162" fmla="*/ 2171997 h 11765788"/>
              <a:gd name="connsiteX163" fmla="*/ 178581 w 5283030"/>
              <a:gd name="connsiteY163" fmla="*/ 2135122 h 11765788"/>
              <a:gd name="connsiteX164" fmla="*/ 0 w 5283030"/>
              <a:gd name="connsiteY164" fmla="*/ 1799252 h 11765788"/>
              <a:gd name="connsiteX165" fmla="*/ 178581 w 5283030"/>
              <a:gd name="connsiteY165" fmla="*/ 1463382 h 11765788"/>
              <a:gd name="connsiteX166" fmla="*/ 246518 w 5283030"/>
              <a:gd name="connsiteY166" fmla="*/ 1426507 h 11765788"/>
              <a:gd name="connsiteX167" fmla="*/ 178581 w 5283030"/>
              <a:gd name="connsiteY167" fmla="*/ 1389632 h 11765788"/>
              <a:gd name="connsiteX168" fmla="*/ 0 w 5283030"/>
              <a:gd name="connsiteY168" fmla="*/ 1053762 h 11765788"/>
              <a:gd name="connsiteX169" fmla="*/ 139973 w 5283030"/>
              <a:gd name="connsiteY169" fmla="*/ 747488 h 11765788"/>
              <a:gd name="connsiteX170" fmla="*/ 164697 w 5283030"/>
              <a:gd name="connsiteY170" fmla="*/ 729462 h 11765788"/>
              <a:gd name="connsiteX171" fmla="*/ 118635 w 5283030"/>
              <a:gd name="connsiteY171" fmla="*/ 691456 h 11765788"/>
              <a:gd name="connsiteX172" fmla="*/ 0 w 5283030"/>
              <a:gd name="connsiteY172" fmla="*/ 405046 h 117657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</a:cxnLst>
            <a:rect l="l" t="t" r="r" b="b"/>
            <a:pathLst>
              <a:path w="5283030" h="11765788">
                <a:moveTo>
                  <a:pt x="0" y="405046"/>
                </a:moveTo>
                <a:cubicBezTo>
                  <a:pt x="0" y="181346"/>
                  <a:pt x="181345" y="0"/>
                  <a:pt x="405045" y="0"/>
                </a:cubicBezTo>
                <a:cubicBezTo>
                  <a:pt x="544858" y="0"/>
                  <a:pt x="668125" y="70840"/>
                  <a:pt x="740915" y="178582"/>
                </a:cubicBezTo>
                <a:lnTo>
                  <a:pt x="777790" y="246520"/>
                </a:lnTo>
                <a:lnTo>
                  <a:pt x="814665" y="178582"/>
                </a:lnTo>
                <a:cubicBezTo>
                  <a:pt x="887455" y="70840"/>
                  <a:pt x="1010723" y="0"/>
                  <a:pt x="1150535" y="0"/>
                </a:cubicBezTo>
                <a:cubicBezTo>
                  <a:pt x="1290347" y="0"/>
                  <a:pt x="1413615" y="70840"/>
                  <a:pt x="1486405" y="178582"/>
                </a:cubicBezTo>
                <a:lnTo>
                  <a:pt x="1523280" y="246520"/>
                </a:lnTo>
                <a:lnTo>
                  <a:pt x="1560155" y="178582"/>
                </a:lnTo>
                <a:cubicBezTo>
                  <a:pt x="1632945" y="70840"/>
                  <a:pt x="1756212" y="0"/>
                  <a:pt x="1896025" y="0"/>
                </a:cubicBezTo>
                <a:cubicBezTo>
                  <a:pt x="2035837" y="0"/>
                  <a:pt x="2159105" y="70840"/>
                  <a:pt x="2231895" y="178582"/>
                </a:cubicBezTo>
                <a:lnTo>
                  <a:pt x="2268770" y="246520"/>
                </a:lnTo>
                <a:lnTo>
                  <a:pt x="2305645" y="178582"/>
                </a:lnTo>
                <a:cubicBezTo>
                  <a:pt x="2378435" y="70840"/>
                  <a:pt x="2501702" y="0"/>
                  <a:pt x="2641515" y="0"/>
                </a:cubicBezTo>
                <a:cubicBezTo>
                  <a:pt x="2781327" y="0"/>
                  <a:pt x="2904595" y="70840"/>
                  <a:pt x="2977385" y="178582"/>
                </a:cubicBezTo>
                <a:lnTo>
                  <a:pt x="3014260" y="246520"/>
                </a:lnTo>
                <a:lnTo>
                  <a:pt x="3051135" y="178582"/>
                </a:lnTo>
                <a:cubicBezTo>
                  <a:pt x="3123925" y="70840"/>
                  <a:pt x="3247192" y="0"/>
                  <a:pt x="3387005" y="0"/>
                </a:cubicBezTo>
                <a:cubicBezTo>
                  <a:pt x="3526817" y="0"/>
                  <a:pt x="3650085" y="70840"/>
                  <a:pt x="3722874" y="178582"/>
                </a:cubicBezTo>
                <a:lnTo>
                  <a:pt x="3759750" y="246520"/>
                </a:lnTo>
                <a:lnTo>
                  <a:pt x="3796625" y="178582"/>
                </a:lnTo>
                <a:cubicBezTo>
                  <a:pt x="3869415" y="70840"/>
                  <a:pt x="3992682" y="0"/>
                  <a:pt x="4132495" y="0"/>
                </a:cubicBezTo>
                <a:cubicBezTo>
                  <a:pt x="4272307" y="0"/>
                  <a:pt x="4395575" y="70840"/>
                  <a:pt x="4468364" y="178582"/>
                </a:cubicBezTo>
                <a:lnTo>
                  <a:pt x="4505240" y="246520"/>
                </a:lnTo>
                <a:lnTo>
                  <a:pt x="4542116" y="178582"/>
                </a:lnTo>
                <a:cubicBezTo>
                  <a:pt x="4614905" y="70840"/>
                  <a:pt x="4738173" y="0"/>
                  <a:pt x="4877985" y="0"/>
                </a:cubicBezTo>
                <a:cubicBezTo>
                  <a:pt x="5101685" y="0"/>
                  <a:pt x="5283030" y="181346"/>
                  <a:pt x="5283030" y="405046"/>
                </a:cubicBezTo>
                <a:cubicBezTo>
                  <a:pt x="5283030" y="516896"/>
                  <a:pt x="5237694" y="618158"/>
                  <a:pt x="5164395" y="691456"/>
                </a:cubicBezTo>
                <a:lnTo>
                  <a:pt x="5118333" y="729462"/>
                </a:lnTo>
                <a:lnTo>
                  <a:pt x="5143057" y="747488"/>
                </a:lnTo>
                <a:cubicBezTo>
                  <a:pt x="5228795" y="821756"/>
                  <a:pt x="5283030" y="931426"/>
                  <a:pt x="5283030" y="1053762"/>
                </a:cubicBezTo>
                <a:cubicBezTo>
                  <a:pt x="5283030" y="1193575"/>
                  <a:pt x="5212192" y="1316842"/>
                  <a:pt x="5104449" y="1389632"/>
                </a:cubicBezTo>
                <a:lnTo>
                  <a:pt x="5036512" y="1426507"/>
                </a:lnTo>
                <a:lnTo>
                  <a:pt x="5104449" y="1463382"/>
                </a:lnTo>
                <a:cubicBezTo>
                  <a:pt x="5212192" y="1536172"/>
                  <a:pt x="5283030" y="1659440"/>
                  <a:pt x="5283030" y="1799252"/>
                </a:cubicBezTo>
                <a:cubicBezTo>
                  <a:pt x="5283030" y="1939064"/>
                  <a:pt x="5212192" y="2062332"/>
                  <a:pt x="5104449" y="2135122"/>
                </a:cubicBezTo>
                <a:lnTo>
                  <a:pt x="5036512" y="2171997"/>
                </a:lnTo>
                <a:lnTo>
                  <a:pt x="5104449" y="2208872"/>
                </a:lnTo>
                <a:cubicBezTo>
                  <a:pt x="5212192" y="2281662"/>
                  <a:pt x="5283030" y="2404929"/>
                  <a:pt x="5283030" y="2544742"/>
                </a:cubicBezTo>
                <a:cubicBezTo>
                  <a:pt x="5283030" y="2684554"/>
                  <a:pt x="5212192" y="2807822"/>
                  <a:pt x="5104449" y="2880612"/>
                </a:cubicBezTo>
                <a:lnTo>
                  <a:pt x="5036512" y="2917487"/>
                </a:lnTo>
                <a:lnTo>
                  <a:pt x="5104449" y="2954362"/>
                </a:lnTo>
                <a:cubicBezTo>
                  <a:pt x="5212192" y="3027152"/>
                  <a:pt x="5283030" y="3150419"/>
                  <a:pt x="5283030" y="3290232"/>
                </a:cubicBezTo>
                <a:cubicBezTo>
                  <a:pt x="5283030" y="3430044"/>
                  <a:pt x="5212192" y="3553312"/>
                  <a:pt x="5104449" y="3626102"/>
                </a:cubicBezTo>
                <a:lnTo>
                  <a:pt x="5036512" y="3662977"/>
                </a:lnTo>
                <a:lnTo>
                  <a:pt x="5104449" y="3699852"/>
                </a:lnTo>
                <a:cubicBezTo>
                  <a:pt x="5212192" y="3772642"/>
                  <a:pt x="5283030" y="3895909"/>
                  <a:pt x="5283030" y="4035722"/>
                </a:cubicBezTo>
                <a:cubicBezTo>
                  <a:pt x="5283030" y="4175534"/>
                  <a:pt x="5212192" y="4298802"/>
                  <a:pt x="5104449" y="4371591"/>
                </a:cubicBezTo>
                <a:lnTo>
                  <a:pt x="5036512" y="4408467"/>
                </a:lnTo>
                <a:lnTo>
                  <a:pt x="5104449" y="4445342"/>
                </a:lnTo>
                <a:cubicBezTo>
                  <a:pt x="5212192" y="4518132"/>
                  <a:pt x="5283030" y="4641399"/>
                  <a:pt x="5283030" y="4781212"/>
                </a:cubicBezTo>
                <a:cubicBezTo>
                  <a:pt x="5283030" y="4921024"/>
                  <a:pt x="5212192" y="5044292"/>
                  <a:pt x="5104449" y="5117081"/>
                </a:cubicBezTo>
                <a:lnTo>
                  <a:pt x="5036512" y="5153957"/>
                </a:lnTo>
                <a:lnTo>
                  <a:pt x="5104449" y="5190833"/>
                </a:lnTo>
                <a:cubicBezTo>
                  <a:pt x="5212192" y="5263622"/>
                  <a:pt x="5283030" y="5386890"/>
                  <a:pt x="5283030" y="5526702"/>
                </a:cubicBezTo>
                <a:cubicBezTo>
                  <a:pt x="5283030" y="5673505"/>
                  <a:pt x="5204931" y="5802067"/>
                  <a:pt x="5088016" y="5873107"/>
                </a:cubicBezTo>
                <a:lnTo>
                  <a:pt x="5065362" y="5882001"/>
                </a:lnTo>
                <a:lnTo>
                  <a:pt x="5104450" y="5903217"/>
                </a:lnTo>
                <a:cubicBezTo>
                  <a:pt x="5212192" y="5976007"/>
                  <a:pt x="5283030" y="6099274"/>
                  <a:pt x="5283030" y="6239087"/>
                </a:cubicBezTo>
                <a:cubicBezTo>
                  <a:pt x="5283030" y="6378900"/>
                  <a:pt x="5212192" y="6502167"/>
                  <a:pt x="5104449" y="6574957"/>
                </a:cubicBezTo>
                <a:lnTo>
                  <a:pt x="5036512" y="6611832"/>
                </a:lnTo>
                <a:lnTo>
                  <a:pt x="5104449" y="6648707"/>
                </a:lnTo>
                <a:cubicBezTo>
                  <a:pt x="5212192" y="6721497"/>
                  <a:pt x="5283030" y="6844765"/>
                  <a:pt x="5283030" y="6984577"/>
                </a:cubicBezTo>
                <a:cubicBezTo>
                  <a:pt x="5283030" y="7124389"/>
                  <a:pt x="5212192" y="7247657"/>
                  <a:pt x="5104449" y="7320447"/>
                </a:cubicBezTo>
                <a:lnTo>
                  <a:pt x="5036512" y="7357322"/>
                </a:lnTo>
                <a:lnTo>
                  <a:pt x="5104449" y="7394197"/>
                </a:lnTo>
                <a:cubicBezTo>
                  <a:pt x="5212192" y="7466987"/>
                  <a:pt x="5283030" y="7590254"/>
                  <a:pt x="5283030" y="7730067"/>
                </a:cubicBezTo>
                <a:cubicBezTo>
                  <a:pt x="5283030" y="7869879"/>
                  <a:pt x="5212192" y="7993147"/>
                  <a:pt x="5104449" y="8065937"/>
                </a:cubicBezTo>
                <a:lnTo>
                  <a:pt x="5036512" y="8102812"/>
                </a:lnTo>
                <a:lnTo>
                  <a:pt x="5104449" y="8139687"/>
                </a:lnTo>
                <a:cubicBezTo>
                  <a:pt x="5212192" y="8212477"/>
                  <a:pt x="5283030" y="8335744"/>
                  <a:pt x="5283030" y="8475557"/>
                </a:cubicBezTo>
                <a:cubicBezTo>
                  <a:pt x="5283030" y="8615369"/>
                  <a:pt x="5212192" y="8738637"/>
                  <a:pt x="5104449" y="8811427"/>
                </a:cubicBezTo>
                <a:lnTo>
                  <a:pt x="5036512" y="8848302"/>
                </a:lnTo>
                <a:lnTo>
                  <a:pt x="5104449" y="8885177"/>
                </a:lnTo>
                <a:cubicBezTo>
                  <a:pt x="5212192" y="8957967"/>
                  <a:pt x="5283030" y="9081234"/>
                  <a:pt x="5283030" y="9221047"/>
                </a:cubicBezTo>
                <a:cubicBezTo>
                  <a:pt x="5283030" y="9360859"/>
                  <a:pt x="5212192" y="9484127"/>
                  <a:pt x="5104449" y="9556916"/>
                </a:cubicBezTo>
                <a:lnTo>
                  <a:pt x="5036512" y="9593792"/>
                </a:lnTo>
                <a:lnTo>
                  <a:pt x="5104449" y="9630667"/>
                </a:lnTo>
                <a:cubicBezTo>
                  <a:pt x="5212192" y="9703457"/>
                  <a:pt x="5283030" y="9826724"/>
                  <a:pt x="5283030" y="9966537"/>
                </a:cubicBezTo>
                <a:cubicBezTo>
                  <a:pt x="5283030" y="10106349"/>
                  <a:pt x="5212192" y="10229617"/>
                  <a:pt x="5104449" y="10302406"/>
                </a:cubicBezTo>
                <a:lnTo>
                  <a:pt x="5036512" y="10339282"/>
                </a:lnTo>
                <a:lnTo>
                  <a:pt x="5104449" y="10376158"/>
                </a:lnTo>
                <a:cubicBezTo>
                  <a:pt x="5212192" y="10448947"/>
                  <a:pt x="5283030" y="10572215"/>
                  <a:pt x="5283030" y="10712027"/>
                </a:cubicBezTo>
                <a:cubicBezTo>
                  <a:pt x="5283030" y="10823877"/>
                  <a:pt x="5237694" y="10925138"/>
                  <a:pt x="5164395" y="10998437"/>
                </a:cubicBezTo>
                <a:lnTo>
                  <a:pt x="5118332" y="11036442"/>
                </a:lnTo>
                <a:lnTo>
                  <a:pt x="5143057" y="11054469"/>
                </a:lnTo>
                <a:cubicBezTo>
                  <a:pt x="5228795" y="11128738"/>
                  <a:pt x="5283030" y="11238407"/>
                  <a:pt x="5283030" y="11360743"/>
                </a:cubicBezTo>
                <a:cubicBezTo>
                  <a:pt x="5283030" y="11584443"/>
                  <a:pt x="5101685" y="11765788"/>
                  <a:pt x="4877985" y="11765788"/>
                </a:cubicBezTo>
                <a:cubicBezTo>
                  <a:pt x="4738173" y="11765788"/>
                  <a:pt x="4614905" y="11694950"/>
                  <a:pt x="4542116" y="11587207"/>
                </a:cubicBezTo>
                <a:lnTo>
                  <a:pt x="4505240" y="11519270"/>
                </a:lnTo>
                <a:lnTo>
                  <a:pt x="4468364" y="11587207"/>
                </a:lnTo>
                <a:cubicBezTo>
                  <a:pt x="4395575" y="11694950"/>
                  <a:pt x="4272307" y="11765788"/>
                  <a:pt x="4132495" y="11765788"/>
                </a:cubicBezTo>
                <a:cubicBezTo>
                  <a:pt x="3992682" y="11765788"/>
                  <a:pt x="3869415" y="11694950"/>
                  <a:pt x="3796625" y="11587207"/>
                </a:cubicBezTo>
                <a:lnTo>
                  <a:pt x="3759750" y="11519270"/>
                </a:lnTo>
                <a:lnTo>
                  <a:pt x="3722874" y="11587207"/>
                </a:lnTo>
                <a:cubicBezTo>
                  <a:pt x="3650085" y="11694950"/>
                  <a:pt x="3526817" y="11765788"/>
                  <a:pt x="3387005" y="11765788"/>
                </a:cubicBezTo>
                <a:cubicBezTo>
                  <a:pt x="3247192" y="11765788"/>
                  <a:pt x="3123925" y="11694950"/>
                  <a:pt x="3051135" y="11587207"/>
                </a:cubicBezTo>
                <a:lnTo>
                  <a:pt x="3014260" y="11519270"/>
                </a:lnTo>
                <a:lnTo>
                  <a:pt x="2977385" y="11587207"/>
                </a:lnTo>
                <a:cubicBezTo>
                  <a:pt x="2904595" y="11694950"/>
                  <a:pt x="2781327" y="11765788"/>
                  <a:pt x="2641515" y="11765788"/>
                </a:cubicBezTo>
                <a:cubicBezTo>
                  <a:pt x="2501702" y="11765788"/>
                  <a:pt x="2378435" y="11694950"/>
                  <a:pt x="2305645" y="11587207"/>
                </a:cubicBezTo>
                <a:lnTo>
                  <a:pt x="2268770" y="11519270"/>
                </a:lnTo>
                <a:lnTo>
                  <a:pt x="2231895" y="11587207"/>
                </a:lnTo>
                <a:cubicBezTo>
                  <a:pt x="2159105" y="11694950"/>
                  <a:pt x="2035837" y="11765788"/>
                  <a:pt x="1896025" y="11765788"/>
                </a:cubicBezTo>
                <a:cubicBezTo>
                  <a:pt x="1756212" y="11765788"/>
                  <a:pt x="1632945" y="11694950"/>
                  <a:pt x="1560155" y="11587207"/>
                </a:cubicBezTo>
                <a:lnTo>
                  <a:pt x="1523280" y="11519270"/>
                </a:lnTo>
                <a:lnTo>
                  <a:pt x="1486405" y="11587207"/>
                </a:lnTo>
                <a:cubicBezTo>
                  <a:pt x="1413615" y="11694950"/>
                  <a:pt x="1290347" y="11765788"/>
                  <a:pt x="1150535" y="11765788"/>
                </a:cubicBezTo>
                <a:cubicBezTo>
                  <a:pt x="1010723" y="11765788"/>
                  <a:pt x="887455" y="11694950"/>
                  <a:pt x="814665" y="11587207"/>
                </a:cubicBezTo>
                <a:lnTo>
                  <a:pt x="777790" y="11519270"/>
                </a:lnTo>
                <a:lnTo>
                  <a:pt x="740915" y="11587207"/>
                </a:lnTo>
                <a:cubicBezTo>
                  <a:pt x="668125" y="11694950"/>
                  <a:pt x="544858" y="11765788"/>
                  <a:pt x="405045" y="11765788"/>
                </a:cubicBezTo>
                <a:cubicBezTo>
                  <a:pt x="181345" y="11765788"/>
                  <a:pt x="0" y="11584443"/>
                  <a:pt x="0" y="11360743"/>
                </a:cubicBezTo>
                <a:cubicBezTo>
                  <a:pt x="0" y="11248893"/>
                  <a:pt x="45337" y="11147632"/>
                  <a:pt x="118635" y="11074333"/>
                </a:cubicBezTo>
                <a:lnTo>
                  <a:pt x="164698" y="11036328"/>
                </a:lnTo>
                <a:lnTo>
                  <a:pt x="139974" y="11018300"/>
                </a:lnTo>
                <a:cubicBezTo>
                  <a:pt x="54236" y="10944032"/>
                  <a:pt x="0" y="10834363"/>
                  <a:pt x="0" y="10712027"/>
                </a:cubicBezTo>
                <a:cubicBezTo>
                  <a:pt x="0" y="10572215"/>
                  <a:pt x="70838" y="10448947"/>
                  <a:pt x="178581" y="10376158"/>
                </a:cubicBezTo>
                <a:lnTo>
                  <a:pt x="246518" y="10339282"/>
                </a:lnTo>
                <a:lnTo>
                  <a:pt x="178581" y="10302406"/>
                </a:lnTo>
                <a:cubicBezTo>
                  <a:pt x="70838" y="10229617"/>
                  <a:pt x="0" y="10106349"/>
                  <a:pt x="0" y="9966537"/>
                </a:cubicBezTo>
                <a:cubicBezTo>
                  <a:pt x="0" y="9826724"/>
                  <a:pt x="70838" y="9703457"/>
                  <a:pt x="178581" y="9630667"/>
                </a:cubicBezTo>
                <a:lnTo>
                  <a:pt x="246518" y="9593792"/>
                </a:lnTo>
                <a:lnTo>
                  <a:pt x="178581" y="9556916"/>
                </a:lnTo>
                <a:cubicBezTo>
                  <a:pt x="70838" y="9484127"/>
                  <a:pt x="0" y="9360859"/>
                  <a:pt x="0" y="9221047"/>
                </a:cubicBezTo>
                <a:cubicBezTo>
                  <a:pt x="0" y="9081234"/>
                  <a:pt x="70838" y="8957967"/>
                  <a:pt x="178581" y="8885177"/>
                </a:cubicBezTo>
                <a:lnTo>
                  <a:pt x="246518" y="8848302"/>
                </a:lnTo>
                <a:lnTo>
                  <a:pt x="178581" y="8811427"/>
                </a:lnTo>
                <a:cubicBezTo>
                  <a:pt x="70838" y="8738637"/>
                  <a:pt x="0" y="8615369"/>
                  <a:pt x="0" y="8475557"/>
                </a:cubicBezTo>
                <a:cubicBezTo>
                  <a:pt x="0" y="8335744"/>
                  <a:pt x="70838" y="8212477"/>
                  <a:pt x="178581" y="8139687"/>
                </a:cubicBezTo>
                <a:lnTo>
                  <a:pt x="246518" y="8102812"/>
                </a:lnTo>
                <a:lnTo>
                  <a:pt x="178581" y="8065937"/>
                </a:lnTo>
                <a:cubicBezTo>
                  <a:pt x="70838" y="7993147"/>
                  <a:pt x="0" y="7869879"/>
                  <a:pt x="0" y="7730067"/>
                </a:cubicBezTo>
                <a:cubicBezTo>
                  <a:pt x="0" y="7590254"/>
                  <a:pt x="70838" y="7466987"/>
                  <a:pt x="178581" y="7394197"/>
                </a:cubicBezTo>
                <a:lnTo>
                  <a:pt x="246518" y="7357322"/>
                </a:lnTo>
                <a:lnTo>
                  <a:pt x="178581" y="7320447"/>
                </a:lnTo>
                <a:cubicBezTo>
                  <a:pt x="70838" y="7247657"/>
                  <a:pt x="0" y="7124389"/>
                  <a:pt x="0" y="6984577"/>
                </a:cubicBezTo>
                <a:cubicBezTo>
                  <a:pt x="0" y="6844765"/>
                  <a:pt x="70838" y="6721497"/>
                  <a:pt x="178581" y="6648707"/>
                </a:cubicBezTo>
                <a:lnTo>
                  <a:pt x="246518" y="6611832"/>
                </a:lnTo>
                <a:lnTo>
                  <a:pt x="178581" y="6574957"/>
                </a:lnTo>
                <a:cubicBezTo>
                  <a:pt x="70838" y="6502167"/>
                  <a:pt x="0" y="6378900"/>
                  <a:pt x="0" y="6239087"/>
                </a:cubicBezTo>
                <a:cubicBezTo>
                  <a:pt x="0" y="6092283"/>
                  <a:pt x="78099" y="5963721"/>
                  <a:pt x="195015" y="5892682"/>
                </a:cubicBezTo>
                <a:lnTo>
                  <a:pt x="217668" y="5883788"/>
                </a:lnTo>
                <a:lnTo>
                  <a:pt x="178581" y="5862572"/>
                </a:lnTo>
                <a:cubicBezTo>
                  <a:pt x="70838" y="5789782"/>
                  <a:pt x="0" y="5666514"/>
                  <a:pt x="0" y="5526702"/>
                </a:cubicBezTo>
                <a:cubicBezTo>
                  <a:pt x="0" y="5386890"/>
                  <a:pt x="70838" y="5263622"/>
                  <a:pt x="178581" y="5190833"/>
                </a:cubicBezTo>
                <a:lnTo>
                  <a:pt x="246518" y="5153957"/>
                </a:lnTo>
                <a:lnTo>
                  <a:pt x="178581" y="5117081"/>
                </a:lnTo>
                <a:cubicBezTo>
                  <a:pt x="70838" y="5044292"/>
                  <a:pt x="0" y="4921024"/>
                  <a:pt x="0" y="4781212"/>
                </a:cubicBezTo>
                <a:cubicBezTo>
                  <a:pt x="0" y="4641399"/>
                  <a:pt x="70838" y="4518132"/>
                  <a:pt x="178581" y="4445342"/>
                </a:cubicBezTo>
                <a:lnTo>
                  <a:pt x="246518" y="4408467"/>
                </a:lnTo>
                <a:lnTo>
                  <a:pt x="178581" y="4371591"/>
                </a:lnTo>
                <a:cubicBezTo>
                  <a:pt x="70838" y="4298802"/>
                  <a:pt x="0" y="4175534"/>
                  <a:pt x="0" y="4035722"/>
                </a:cubicBezTo>
                <a:cubicBezTo>
                  <a:pt x="0" y="3895909"/>
                  <a:pt x="70838" y="3772642"/>
                  <a:pt x="178581" y="3699852"/>
                </a:cubicBezTo>
                <a:lnTo>
                  <a:pt x="246518" y="3662977"/>
                </a:lnTo>
                <a:lnTo>
                  <a:pt x="178581" y="3626102"/>
                </a:lnTo>
                <a:cubicBezTo>
                  <a:pt x="70838" y="3553312"/>
                  <a:pt x="0" y="3430044"/>
                  <a:pt x="0" y="3290232"/>
                </a:cubicBezTo>
                <a:cubicBezTo>
                  <a:pt x="0" y="3150419"/>
                  <a:pt x="70838" y="3027152"/>
                  <a:pt x="178581" y="2954362"/>
                </a:cubicBezTo>
                <a:lnTo>
                  <a:pt x="246518" y="2917487"/>
                </a:lnTo>
                <a:lnTo>
                  <a:pt x="178581" y="2880612"/>
                </a:lnTo>
                <a:cubicBezTo>
                  <a:pt x="70838" y="2807822"/>
                  <a:pt x="0" y="2684554"/>
                  <a:pt x="0" y="2544742"/>
                </a:cubicBezTo>
                <a:cubicBezTo>
                  <a:pt x="0" y="2404929"/>
                  <a:pt x="70838" y="2281662"/>
                  <a:pt x="178581" y="2208872"/>
                </a:cubicBezTo>
                <a:lnTo>
                  <a:pt x="246518" y="2171997"/>
                </a:lnTo>
                <a:lnTo>
                  <a:pt x="178581" y="2135122"/>
                </a:lnTo>
                <a:cubicBezTo>
                  <a:pt x="70838" y="2062332"/>
                  <a:pt x="0" y="1939064"/>
                  <a:pt x="0" y="1799252"/>
                </a:cubicBezTo>
                <a:cubicBezTo>
                  <a:pt x="0" y="1659440"/>
                  <a:pt x="70838" y="1536172"/>
                  <a:pt x="178581" y="1463382"/>
                </a:cubicBezTo>
                <a:lnTo>
                  <a:pt x="246518" y="1426507"/>
                </a:lnTo>
                <a:lnTo>
                  <a:pt x="178581" y="1389632"/>
                </a:lnTo>
                <a:cubicBezTo>
                  <a:pt x="70838" y="1316842"/>
                  <a:pt x="0" y="1193575"/>
                  <a:pt x="0" y="1053762"/>
                </a:cubicBezTo>
                <a:cubicBezTo>
                  <a:pt x="0" y="931426"/>
                  <a:pt x="54235" y="821756"/>
                  <a:pt x="139973" y="747488"/>
                </a:cubicBezTo>
                <a:lnTo>
                  <a:pt x="164697" y="729462"/>
                </a:lnTo>
                <a:lnTo>
                  <a:pt x="118635" y="691456"/>
                </a:lnTo>
                <a:cubicBezTo>
                  <a:pt x="45336" y="618158"/>
                  <a:pt x="0" y="516896"/>
                  <a:pt x="0" y="405046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rgbClr val="FF0000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8" name="フリーフォーム: 図形 7"/>
          <p:cNvSpPr/>
          <p:nvPr/>
        </p:nvSpPr>
        <p:spPr bwMode="auto">
          <a:xfrm>
            <a:off x="7715644" y="4487263"/>
            <a:ext cx="1123954" cy="1964620"/>
          </a:xfrm>
          <a:custGeom>
            <a:avLst/>
            <a:gdLst>
              <a:gd name="connsiteX0" fmla="*/ 2823420 w 2929040"/>
              <a:gd name="connsiteY0" fmla="*/ 0 h 5119826"/>
              <a:gd name="connsiteX1" fmla="*/ 2929040 w 2929040"/>
              <a:gd name="connsiteY1" fmla="*/ 105620 h 5119826"/>
              <a:gd name="connsiteX2" fmla="*/ 2911002 w 2929040"/>
              <a:gd name="connsiteY2" fmla="*/ 164673 h 5119826"/>
              <a:gd name="connsiteX3" fmla="*/ 2896255 w 2929040"/>
              <a:gd name="connsiteY3" fmla="*/ 176817 h 5119826"/>
              <a:gd name="connsiteX4" fmla="*/ 2896255 w 2929040"/>
              <a:gd name="connsiteY4" fmla="*/ 230594 h 5119826"/>
              <a:gd name="connsiteX5" fmla="*/ 2911002 w 2929040"/>
              <a:gd name="connsiteY5" fmla="*/ 242737 h 5119826"/>
              <a:gd name="connsiteX6" fmla="*/ 2929040 w 2929040"/>
              <a:gd name="connsiteY6" fmla="*/ 301790 h 5119826"/>
              <a:gd name="connsiteX7" fmla="*/ 2911002 w 2929040"/>
              <a:gd name="connsiteY7" fmla="*/ 360843 h 5119826"/>
              <a:gd name="connsiteX8" fmla="*/ 2896255 w 2929040"/>
              <a:gd name="connsiteY8" fmla="*/ 372987 h 5119826"/>
              <a:gd name="connsiteX9" fmla="*/ 2896255 w 2929040"/>
              <a:gd name="connsiteY9" fmla="*/ 426764 h 5119826"/>
              <a:gd name="connsiteX10" fmla="*/ 2911002 w 2929040"/>
              <a:gd name="connsiteY10" fmla="*/ 438908 h 5119826"/>
              <a:gd name="connsiteX11" fmla="*/ 2929040 w 2929040"/>
              <a:gd name="connsiteY11" fmla="*/ 497961 h 5119826"/>
              <a:gd name="connsiteX12" fmla="*/ 2911002 w 2929040"/>
              <a:gd name="connsiteY12" fmla="*/ 557014 h 5119826"/>
              <a:gd name="connsiteX13" fmla="*/ 2896255 w 2929040"/>
              <a:gd name="connsiteY13" fmla="*/ 569157 h 5119826"/>
              <a:gd name="connsiteX14" fmla="*/ 2896255 w 2929040"/>
              <a:gd name="connsiteY14" fmla="*/ 622935 h 5119826"/>
              <a:gd name="connsiteX15" fmla="*/ 2911002 w 2929040"/>
              <a:gd name="connsiteY15" fmla="*/ 635078 h 5119826"/>
              <a:gd name="connsiteX16" fmla="*/ 2929040 w 2929040"/>
              <a:gd name="connsiteY16" fmla="*/ 694131 h 5119826"/>
              <a:gd name="connsiteX17" fmla="*/ 2911002 w 2929040"/>
              <a:gd name="connsiteY17" fmla="*/ 753184 h 5119826"/>
              <a:gd name="connsiteX18" fmla="*/ 2896255 w 2929040"/>
              <a:gd name="connsiteY18" fmla="*/ 765328 h 5119826"/>
              <a:gd name="connsiteX19" fmla="*/ 2896255 w 2929040"/>
              <a:gd name="connsiteY19" fmla="*/ 819105 h 5119826"/>
              <a:gd name="connsiteX20" fmla="*/ 2911002 w 2929040"/>
              <a:gd name="connsiteY20" fmla="*/ 831248 h 5119826"/>
              <a:gd name="connsiteX21" fmla="*/ 2929040 w 2929040"/>
              <a:gd name="connsiteY21" fmla="*/ 890301 h 5119826"/>
              <a:gd name="connsiteX22" fmla="*/ 2911002 w 2929040"/>
              <a:gd name="connsiteY22" fmla="*/ 949354 h 5119826"/>
              <a:gd name="connsiteX23" fmla="*/ 2896255 w 2929040"/>
              <a:gd name="connsiteY23" fmla="*/ 961498 h 5119826"/>
              <a:gd name="connsiteX24" fmla="*/ 2896255 w 2929040"/>
              <a:gd name="connsiteY24" fmla="*/ 1015275 h 5119826"/>
              <a:gd name="connsiteX25" fmla="*/ 2911002 w 2929040"/>
              <a:gd name="connsiteY25" fmla="*/ 1027419 h 5119826"/>
              <a:gd name="connsiteX26" fmla="*/ 2929040 w 2929040"/>
              <a:gd name="connsiteY26" fmla="*/ 1086472 h 5119826"/>
              <a:gd name="connsiteX27" fmla="*/ 2911002 w 2929040"/>
              <a:gd name="connsiteY27" fmla="*/ 1145525 h 5119826"/>
              <a:gd name="connsiteX28" fmla="*/ 2896255 w 2929040"/>
              <a:gd name="connsiteY28" fmla="*/ 1157668 h 5119826"/>
              <a:gd name="connsiteX29" fmla="*/ 2896255 w 2929040"/>
              <a:gd name="connsiteY29" fmla="*/ 1211446 h 5119826"/>
              <a:gd name="connsiteX30" fmla="*/ 2911002 w 2929040"/>
              <a:gd name="connsiteY30" fmla="*/ 1223589 h 5119826"/>
              <a:gd name="connsiteX31" fmla="*/ 2929040 w 2929040"/>
              <a:gd name="connsiteY31" fmla="*/ 1282642 h 5119826"/>
              <a:gd name="connsiteX32" fmla="*/ 2911002 w 2929040"/>
              <a:gd name="connsiteY32" fmla="*/ 1341695 h 5119826"/>
              <a:gd name="connsiteX33" fmla="*/ 2896255 w 2929040"/>
              <a:gd name="connsiteY33" fmla="*/ 1353839 h 5119826"/>
              <a:gd name="connsiteX34" fmla="*/ 2896255 w 2929040"/>
              <a:gd name="connsiteY34" fmla="*/ 1407616 h 5119826"/>
              <a:gd name="connsiteX35" fmla="*/ 2911002 w 2929040"/>
              <a:gd name="connsiteY35" fmla="*/ 1419760 h 5119826"/>
              <a:gd name="connsiteX36" fmla="*/ 2929040 w 2929040"/>
              <a:gd name="connsiteY36" fmla="*/ 1478813 h 5119826"/>
              <a:gd name="connsiteX37" fmla="*/ 2911002 w 2929040"/>
              <a:gd name="connsiteY37" fmla="*/ 1537866 h 5119826"/>
              <a:gd name="connsiteX38" fmla="*/ 2896255 w 2929040"/>
              <a:gd name="connsiteY38" fmla="*/ 1550009 h 5119826"/>
              <a:gd name="connsiteX39" fmla="*/ 2896255 w 2929040"/>
              <a:gd name="connsiteY39" fmla="*/ 1603786 h 5119826"/>
              <a:gd name="connsiteX40" fmla="*/ 2911002 w 2929040"/>
              <a:gd name="connsiteY40" fmla="*/ 1615930 h 5119826"/>
              <a:gd name="connsiteX41" fmla="*/ 2929040 w 2929040"/>
              <a:gd name="connsiteY41" fmla="*/ 1674983 h 5119826"/>
              <a:gd name="connsiteX42" fmla="*/ 2911002 w 2929040"/>
              <a:gd name="connsiteY42" fmla="*/ 1734036 h 5119826"/>
              <a:gd name="connsiteX43" fmla="*/ 2896255 w 2929040"/>
              <a:gd name="connsiteY43" fmla="*/ 1746180 h 5119826"/>
              <a:gd name="connsiteX44" fmla="*/ 2896255 w 2929040"/>
              <a:gd name="connsiteY44" fmla="*/ 1799957 h 5119826"/>
              <a:gd name="connsiteX45" fmla="*/ 2911002 w 2929040"/>
              <a:gd name="connsiteY45" fmla="*/ 1812100 h 5119826"/>
              <a:gd name="connsiteX46" fmla="*/ 2929040 w 2929040"/>
              <a:gd name="connsiteY46" fmla="*/ 1871154 h 5119826"/>
              <a:gd name="connsiteX47" fmla="*/ 2911002 w 2929040"/>
              <a:gd name="connsiteY47" fmla="*/ 1930207 h 5119826"/>
              <a:gd name="connsiteX48" fmla="*/ 2896255 w 2929040"/>
              <a:gd name="connsiteY48" fmla="*/ 1942350 h 5119826"/>
              <a:gd name="connsiteX49" fmla="*/ 2896255 w 2929040"/>
              <a:gd name="connsiteY49" fmla="*/ 1996127 h 5119826"/>
              <a:gd name="connsiteX50" fmla="*/ 2911002 w 2929040"/>
              <a:gd name="connsiteY50" fmla="*/ 2008271 h 5119826"/>
              <a:gd name="connsiteX51" fmla="*/ 2929040 w 2929040"/>
              <a:gd name="connsiteY51" fmla="*/ 2067324 h 5119826"/>
              <a:gd name="connsiteX52" fmla="*/ 2911002 w 2929040"/>
              <a:gd name="connsiteY52" fmla="*/ 2126377 h 5119826"/>
              <a:gd name="connsiteX53" fmla="*/ 2896255 w 2929040"/>
              <a:gd name="connsiteY53" fmla="*/ 2138521 h 5119826"/>
              <a:gd name="connsiteX54" fmla="*/ 2896255 w 2929040"/>
              <a:gd name="connsiteY54" fmla="*/ 2192298 h 5119826"/>
              <a:gd name="connsiteX55" fmla="*/ 2911002 w 2929040"/>
              <a:gd name="connsiteY55" fmla="*/ 2204441 h 5119826"/>
              <a:gd name="connsiteX56" fmla="*/ 2929040 w 2929040"/>
              <a:gd name="connsiteY56" fmla="*/ 2263495 h 5119826"/>
              <a:gd name="connsiteX57" fmla="*/ 2911002 w 2929040"/>
              <a:gd name="connsiteY57" fmla="*/ 2322548 h 5119826"/>
              <a:gd name="connsiteX58" fmla="*/ 2896255 w 2929040"/>
              <a:gd name="connsiteY58" fmla="*/ 2334691 h 5119826"/>
              <a:gd name="connsiteX59" fmla="*/ 2896255 w 2929040"/>
              <a:gd name="connsiteY59" fmla="*/ 2388468 h 5119826"/>
              <a:gd name="connsiteX60" fmla="*/ 2911002 w 2929040"/>
              <a:gd name="connsiteY60" fmla="*/ 2400612 h 5119826"/>
              <a:gd name="connsiteX61" fmla="*/ 2929040 w 2929040"/>
              <a:gd name="connsiteY61" fmla="*/ 2459665 h 5119826"/>
              <a:gd name="connsiteX62" fmla="*/ 2898105 w 2929040"/>
              <a:gd name="connsiteY62" fmla="*/ 2534350 h 5119826"/>
              <a:gd name="connsiteX63" fmla="*/ 2896255 w 2929040"/>
              <a:gd name="connsiteY63" fmla="*/ 2535597 h 5119826"/>
              <a:gd name="connsiteX64" fmla="*/ 2896255 w 2929040"/>
              <a:gd name="connsiteY64" fmla="*/ 2576158 h 5119826"/>
              <a:gd name="connsiteX65" fmla="*/ 2898105 w 2929040"/>
              <a:gd name="connsiteY65" fmla="*/ 2577406 h 5119826"/>
              <a:gd name="connsiteX66" fmla="*/ 2929040 w 2929040"/>
              <a:gd name="connsiteY66" fmla="*/ 2652090 h 5119826"/>
              <a:gd name="connsiteX67" fmla="*/ 2911002 w 2929040"/>
              <a:gd name="connsiteY67" fmla="*/ 2711143 h 5119826"/>
              <a:gd name="connsiteX68" fmla="*/ 2896255 w 2929040"/>
              <a:gd name="connsiteY68" fmla="*/ 2723287 h 5119826"/>
              <a:gd name="connsiteX69" fmla="*/ 2896255 w 2929040"/>
              <a:gd name="connsiteY69" fmla="*/ 2777064 h 5119826"/>
              <a:gd name="connsiteX70" fmla="*/ 2911002 w 2929040"/>
              <a:gd name="connsiteY70" fmla="*/ 2789207 h 5119826"/>
              <a:gd name="connsiteX71" fmla="*/ 2929040 w 2929040"/>
              <a:gd name="connsiteY71" fmla="*/ 2848260 h 5119826"/>
              <a:gd name="connsiteX72" fmla="*/ 2911002 w 2929040"/>
              <a:gd name="connsiteY72" fmla="*/ 2907313 h 5119826"/>
              <a:gd name="connsiteX73" fmla="*/ 2896255 w 2929040"/>
              <a:gd name="connsiteY73" fmla="*/ 2919457 h 5119826"/>
              <a:gd name="connsiteX74" fmla="*/ 2896255 w 2929040"/>
              <a:gd name="connsiteY74" fmla="*/ 2973234 h 5119826"/>
              <a:gd name="connsiteX75" fmla="*/ 2911002 w 2929040"/>
              <a:gd name="connsiteY75" fmla="*/ 2985378 h 5119826"/>
              <a:gd name="connsiteX76" fmla="*/ 2929040 w 2929040"/>
              <a:gd name="connsiteY76" fmla="*/ 3044431 h 5119826"/>
              <a:gd name="connsiteX77" fmla="*/ 2911002 w 2929040"/>
              <a:gd name="connsiteY77" fmla="*/ 3103484 h 5119826"/>
              <a:gd name="connsiteX78" fmla="*/ 2896255 w 2929040"/>
              <a:gd name="connsiteY78" fmla="*/ 3115628 h 5119826"/>
              <a:gd name="connsiteX79" fmla="*/ 2896255 w 2929040"/>
              <a:gd name="connsiteY79" fmla="*/ 3169405 h 5119826"/>
              <a:gd name="connsiteX80" fmla="*/ 2911002 w 2929040"/>
              <a:gd name="connsiteY80" fmla="*/ 3181548 h 5119826"/>
              <a:gd name="connsiteX81" fmla="*/ 2929040 w 2929040"/>
              <a:gd name="connsiteY81" fmla="*/ 3240601 h 5119826"/>
              <a:gd name="connsiteX82" fmla="*/ 2911002 w 2929040"/>
              <a:gd name="connsiteY82" fmla="*/ 3299654 h 5119826"/>
              <a:gd name="connsiteX83" fmla="*/ 2896255 w 2929040"/>
              <a:gd name="connsiteY83" fmla="*/ 3311798 h 5119826"/>
              <a:gd name="connsiteX84" fmla="*/ 2896255 w 2929040"/>
              <a:gd name="connsiteY84" fmla="*/ 3365575 h 5119826"/>
              <a:gd name="connsiteX85" fmla="*/ 2911002 w 2929040"/>
              <a:gd name="connsiteY85" fmla="*/ 3377719 h 5119826"/>
              <a:gd name="connsiteX86" fmla="*/ 2929040 w 2929040"/>
              <a:gd name="connsiteY86" fmla="*/ 3436772 h 5119826"/>
              <a:gd name="connsiteX87" fmla="*/ 2911002 w 2929040"/>
              <a:gd name="connsiteY87" fmla="*/ 3495825 h 5119826"/>
              <a:gd name="connsiteX88" fmla="*/ 2896255 w 2929040"/>
              <a:gd name="connsiteY88" fmla="*/ 3507968 h 5119826"/>
              <a:gd name="connsiteX89" fmla="*/ 2896255 w 2929040"/>
              <a:gd name="connsiteY89" fmla="*/ 3561745 h 5119826"/>
              <a:gd name="connsiteX90" fmla="*/ 2911002 w 2929040"/>
              <a:gd name="connsiteY90" fmla="*/ 3573889 h 5119826"/>
              <a:gd name="connsiteX91" fmla="*/ 2929040 w 2929040"/>
              <a:gd name="connsiteY91" fmla="*/ 3632942 h 5119826"/>
              <a:gd name="connsiteX92" fmla="*/ 2911002 w 2929040"/>
              <a:gd name="connsiteY92" fmla="*/ 3691995 h 5119826"/>
              <a:gd name="connsiteX93" fmla="*/ 2896255 w 2929040"/>
              <a:gd name="connsiteY93" fmla="*/ 3704139 h 5119826"/>
              <a:gd name="connsiteX94" fmla="*/ 2896255 w 2929040"/>
              <a:gd name="connsiteY94" fmla="*/ 3757916 h 5119826"/>
              <a:gd name="connsiteX95" fmla="*/ 2911002 w 2929040"/>
              <a:gd name="connsiteY95" fmla="*/ 3770059 h 5119826"/>
              <a:gd name="connsiteX96" fmla="*/ 2929040 w 2929040"/>
              <a:gd name="connsiteY96" fmla="*/ 3829112 h 5119826"/>
              <a:gd name="connsiteX97" fmla="*/ 2911002 w 2929040"/>
              <a:gd name="connsiteY97" fmla="*/ 3888165 h 5119826"/>
              <a:gd name="connsiteX98" fmla="*/ 2896255 w 2929040"/>
              <a:gd name="connsiteY98" fmla="*/ 3900309 h 5119826"/>
              <a:gd name="connsiteX99" fmla="*/ 2896255 w 2929040"/>
              <a:gd name="connsiteY99" fmla="*/ 3954086 h 5119826"/>
              <a:gd name="connsiteX100" fmla="*/ 2911002 w 2929040"/>
              <a:gd name="connsiteY100" fmla="*/ 3966230 h 5119826"/>
              <a:gd name="connsiteX101" fmla="*/ 2929040 w 2929040"/>
              <a:gd name="connsiteY101" fmla="*/ 4025283 h 5119826"/>
              <a:gd name="connsiteX102" fmla="*/ 2911002 w 2929040"/>
              <a:gd name="connsiteY102" fmla="*/ 4084336 h 5119826"/>
              <a:gd name="connsiteX103" fmla="*/ 2896255 w 2929040"/>
              <a:gd name="connsiteY103" fmla="*/ 4096480 h 5119826"/>
              <a:gd name="connsiteX104" fmla="*/ 2896255 w 2929040"/>
              <a:gd name="connsiteY104" fmla="*/ 4150257 h 5119826"/>
              <a:gd name="connsiteX105" fmla="*/ 2911002 w 2929040"/>
              <a:gd name="connsiteY105" fmla="*/ 4162400 h 5119826"/>
              <a:gd name="connsiteX106" fmla="*/ 2929040 w 2929040"/>
              <a:gd name="connsiteY106" fmla="*/ 4221453 h 5119826"/>
              <a:gd name="connsiteX107" fmla="*/ 2911002 w 2929040"/>
              <a:gd name="connsiteY107" fmla="*/ 4280506 h 5119826"/>
              <a:gd name="connsiteX108" fmla="*/ 2896255 w 2929040"/>
              <a:gd name="connsiteY108" fmla="*/ 4292650 h 5119826"/>
              <a:gd name="connsiteX109" fmla="*/ 2896255 w 2929040"/>
              <a:gd name="connsiteY109" fmla="*/ 4346427 h 5119826"/>
              <a:gd name="connsiteX110" fmla="*/ 2911002 w 2929040"/>
              <a:gd name="connsiteY110" fmla="*/ 4358571 h 5119826"/>
              <a:gd name="connsiteX111" fmla="*/ 2929040 w 2929040"/>
              <a:gd name="connsiteY111" fmla="*/ 4417624 h 5119826"/>
              <a:gd name="connsiteX112" fmla="*/ 2911002 w 2929040"/>
              <a:gd name="connsiteY112" fmla="*/ 4476677 h 5119826"/>
              <a:gd name="connsiteX113" fmla="*/ 2896255 w 2929040"/>
              <a:gd name="connsiteY113" fmla="*/ 4488821 h 5119826"/>
              <a:gd name="connsiteX114" fmla="*/ 2896255 w 2929040"/>
              <a:gd name="connsiteY114" fmla="*/ 4542598 h 5119826"/>
              <a:gd name="connsiteX115" fmla="*/ 2911002 w 2929040"/>
              <a:gd name="connsiteY115" fmla="*/ 4554741 h 5119826"/>
              <a:gd name="connsiteX116" fmla="*/ 2929040 w 2929040"/>
              <a:gd name="connsiteY116" fmla="*/ 4613794 h 5119826"/>
              <a:gd name="connsiteX117" fmla="*/ 2911002 w 2929040"/>
              <a:gd name="connsiteY117" fmla="*/ 4672847 h 5119826"/>
              <a:gd name="connsiteX118" fmla="*/ 2896255 w 2929040"/>
              <a:gd name="connsiteY118" fmla="*/ 4684991 h 5119826"/>
              <a:gd name="connsiteX119" fmla="*/ 2896255 w 2929040"/>
              <a:gd name="connsiteY119" fmla="*/ 4738768 h 5119826"/>
              <a:gd name="connsiteX120" fmla="*/ 2911002 w 2929040"/>
              <a:gd name="connsiteY120" fmla="*/ 4750912 h 5119826"/>
              <a:gd name="connsiteX121" fmla="*/ 2929040 w 2929040"/>
              <a:gd name="connsiteY121" fmla="*/ 4809965 h 5119826"/>
              <a:gd name="connsiteX122" fmla="*/ 2911002 w 2929040"/>
              <a:gd name="connsiteY122" fmla="*/ 4869018 h 5119826"/>
              <a:gd name="connsiteX123" fmla="*/ 2896255 w 2929040"/>
              <a:gd name="connsiteY123" fmla="*/ 4881162 h 5119826"/>
              <a:gd name="connsiteX124" fmla="*/ 2896255 w 2929040"/>
              <a:gd name="connsiteY124" fmla="*/ 4934939 h 5119826"/>
              <a:gd name="connsiteX125" fmla="*/ 2911002 w 2929040"/>
              <a:gd name="connsiteY125" fmla="*/ 4947082 h 5119826"/>
              <a:gd name="connsiteX126" fmla="*/ 2929040 w 2929040"/>
              <a:gd name="connsiteY126" fmla="*/ 5006135 h 5119826"/>
              <a:gd name="connsiteX127" fmla="*/ 2823420 w 2929040"/>
              <a:gd name="connsiteY127" fmla="*/ 5111755 h 5119826"/>
              <a:gd name="connsiteX128" fmla="*/ 2748736 w 2929040"/>
              <a:gd name="connsiteY128" fmla="*/ 5080820 h 5119826"/>
              <a:gd name="connsiteX129" fmla="*/ 2735705 w 2929040"/>
              <a:gd name="connsiteY129" fmla="*/ 5061492 h 5119826"/>
              <a:gd name="connsiteX130" fmla="*/ 2717232 w 2929040"/>
              <a:gd name="connsiteY130" fmla="*/ 5088890 h 5119826"/>
              <a:gd name="connsiteX131" fmla="*/ 2642547 w 2929040"/>
              <a:gd name="connsiteY131" fmla="*/ 5119826 h 5119826"/>
              <a:gd name="connsiteX132" fmla="*/ 2545228 w 2929040"/>
              <a:gd name="connsiteY132" fmla="*/ 5055318 h 5119826"/>
              <a:gd name="connsiteX133" fmla="*/ 2544462 w 2929040"/>
              <a:gd name="connsiteY133" fmla="*/ 5051526 h 5119826"/>
              <a:gd name="connsiteX134" fmla="*/ 2543697 w 2929040"/>
              <a:gd name="connsiteY134" fmla="*/ 5055318 h 5119826"/>
              <a:gd name="connsiteX135" fmla="*/ 2446377 w 2929040"/>
              <a:gd name="connsiteY135" fmla="*/ 5119826 h 5119826"/>
              <a:gd name="connsiteX136" fmla="*/ 2349057 w 2929040"/>
              <a:gd name="connsiteY136" fmla="*/ 5055318 h 5119826"/>
              <a:gd name="connsiteX137" fmla="*/ 2348292 w 2929040"/>
              <a:gd name="connsiteY137" fmla="*/ 5051526 h 5119826"/>
              <a:gd name="connsiteX138" fmla="*/ 2347526 w 2929040"/>
              <a:gd name="connsiteY138" fmla="*/ 5055318 h 5119826"/>
              <a:gd name="connsiteX139" fmla="*/ 2250207 w 2929040"/>
              <a:gd name="connsiteY139" fmla="*/ 5119826 h 5119826"/>
              <a:gd name="connsiteX140" fmla="*/ 2152887 w 2929040"/>
              <a:gd name="connsiteY140" fmla="*/ 5055318 h 5119826"/>
              <a:gd name="connsiteX141" fmla="*/ 2152121 w 2929040"/>
              <a:gd name="connsiteY141" fmla="*/ 5051526 h 5119826"/>
              <a:gd name="connsiteX142" fmla="*/ 2151356 w 2929040"/>
              <a:gd name="connsiteY142" fmla="*/ 5055318 h 5119826"/>
              <a:gd name="connsiteX143" fmla="*/ 2054036 w 2929040"/>
              <a:gd name="connsiteY143" fmla="*/ 5119826 h 5119826"/>
              <a:gd name="connsiteX144" fmla="*/ 1956716 w 2929040"/>
              <a:gd name="connsiteY144" fmla="*/ 5055318 h 5119826"/>
              <a:gd name="connsiteX145" fmla="*/ 1955951 w 2929040"/>
              <a:gd name="connsiteY145" fmla="*/ 5051526 h 5119826"/>
              <a:gd name="connsiteX146" fmla="*/ 1955185 w 2929040"/>
              <a:gd name="connsiteY146" fmla="*/ 5055318 h 5119826"/>
              <a:gd name="connsiteX147" fmla="*/ 1857866 w 2929040"/>
              <a:gd name="connsiteY147" fmla="*/ 5119826 h 5119826"/>
              <a:gd name="connsiteX148" fmla="*/ 1760546 w 2929040"/>
              <a:gd name="connsiteY148" fmla="*/ 5055318 h 5119826"/>
              <a:gd name="connsiteX149" fmla="*/ 1759781 w 2929040"/>
              <a:gd name="connsiteY149" fmla="*/ 5051526 h 5119826"/>
              <a:gd name="connsiteX150" fmla="*/ 1759015 w 2929040"/>
              <a:gd name="connsiteY150" fmla="*/ 5055318 h 5119826"/>
              <a:gd name="connsiteX151" fmla="*/ 1661695 w 2929040"/>
              <a:gd name="connsiteY151" fmla="*/ 5119826 h 5119826"/>
              <a:gd name="connsiteX152" fmla="*/ 1564376 w 2929040"/>
              <a:gd name="connsiteY152" fmla="*/ 5055318 h 5119826"/>
              <a:gd name="connsiteX153" fmla="*/ 1563610 w 2929040"/>
              <a:gd name="connsiteY153" fmla="*/ 5051527 h 5119826"/>
              <a:gd name="connsiteX154" fmla="*/ 1562845 w 2929040"/>
              <a:gd name="connsiteY154" fmla="*/ 5055318 h 5119826"/>
              <a:gd name="connsiteX155" fmla="*/ 1465525 w 2929040"/>
              <a:gd name="connsiteY155" fmla="*/ 5119826 h 5119826"/>
              <a:gd name="connsiteX156" fmla="*/ 1368205 w 2929040"/>
              <a:gd name="connsiteY156" fmla="*/ 5055318 h 5119826"/>
              <a:gd name="connsiteX157" fmla="*/ 1367440 w 2929040"/>
              <a:gd name="connsiteY157" fmla="*/ 5051526 h 5119826"/>
              <a:gd name="connsiteX158" fmla="*/ 1366674 w 2929040"/>
              <a:gd name="connsiteY158" fmla="*/ 5055318 h 5119826"/>
              <a:gd name="connsiteX159" fmla="*/ 1269355 w 2929040"/>
              <a:gd name="connsiteY159" fmla="*/ 5119826 h 5119826"/>
              <a:gd name="connsiteX160" fmla="*/ 1172035 w 2929040"/>
              <a:gd name="connsiteY160" fmla="*/ 5055318 h 5119826"/>
              <a:gd name="connsiteX161" fmla="*/ 1171269 w 2929040"/>
              <a:gd name="connsiteY161" fmla="*/ 5051526 h 5119826"/>
              <a:gd name="connsiteX162" fmla="*/ 1170504 w 2929040"/>
              <a:gd name="connsiteY162" fmla="*/ 5055318 h 5119826"/>
              <a:gd name="connsiteX163" fmla="*/ 1073184 w 2929040"/>
              <a:gd name="connsiteY163" fmla="*/ 5119826 h 5119826"/>
              <a:gd name="connsiteX164" fmla="*/ 975864 w 2929040"/>
              <a:gd name="connsiteY164" fmla="*/ 5055318 h 5119826"/>
              <a:gd name="connsiteX165" fmla="*/ 975099 w 2929040"/>
              <a:gd name="connsiteY165" fmla="*/ 5051526 h 5119826"/>
              <a:gd name="connsiteX166" fmla="*/ 974333 w 2929040"/>
              <a:gd name="connsiteY166" fmla="*/ 5055318 h 5119826"/>
              <a:gd name="connsiteX167" fmla="*/ 877014 w 2929040"/>
              <a:gd name="connsiteY167" fmla="*/ 5119826 h 5119826"/>
              <a:gd name="connsiteX168" fmla="*/ 779694 w 2929040"/>
              <a:gd name="connsiteY168" fmla="*/ 5055318 h 5119826"/>
              <a:gd name="connsiteX169" fmla="*/ 778928 w 2929040"/>
              <a:gd name="connsiteY169" fmla="*/ 5051526 h 5119826"/>
              <a:gd name="connsiteX170" fmla="*/ 778163 w 2929040"/>
              <a:gd name="connsiteY170" fmla="*/ 5055318 h 5119826"/>
              <a:gd name="connsiteX171" fmla="*/ 680843 w 2929040"/>
              <a:gd name="connsiteY171" fmla="*/ 5119826 h 5119826"/>
              <a:gd name="connsiteX172" fmla="*/ 583523 w 2929040"/>
              <a:gd name="connsiteY172" fmla="*/ 5055318 h 5119826"/>
              <a:gd name="connsiteX173" fmla="*/ 582758 w 2929040"/>
              <a:gd name="connsiteY173" fmla="*/ 5051526 h 5119826"/>
              <a:gd name="connsiteX174" fmla="*/ 581992 w 2929040"/>
              <a:gd name="connsiteY174" fmla="*/ 5055318 h 5119826"/>
              <a:gd name="connsiteX175" fmla="*/ 484673 w 2929040"/>
              <a:gd name="connsiteY175" fmla="*/ 5119826 h 5119826"/>
              <a:gd name="connsiteX176" fmla="*/ 387353 w 2929040"/>
              <a:gd name="connsiteY176" fmla="*/ 5055318 h 5119826"/>
              <a:gd name="connsiteX177" fmla="*/ 386587 w 2929040"/>
              <a:gd name="connsiteY177" fmla="*/ 5051526 h 5119826"/>
              <a:gd name="connsiteX178" fmla="*/ 385822 w 2929040"/>
              <a:gd name="connsiteY178" fmla="*/ 5055318 h 5119826"/>
              <a:gd name="connsiteX179" fmla="*/ 288502 w 2929040"/>
              <a:gd name="connsiteY179" fmla="*/ 5119826 h 5119826"/>
              <a:gd name="connsiteX180" fmla="*/ 213818 w 2929040"/>
              <a:gd name="connsiteY180" fmla="*/ 5088890 h 5119826"/>
              <a:gd name="connsiteX181" fmla="*/ 194341 w 2929040"/>
              <a:gd name="connsiteY181" fmla="*/ 5060002 h 5119826"/>
              <a:gd name="connsiteX182" fmla="*/ 180305 w 2929040"/>
              <a:gd name="connsiteY182" fmla="*/ 5080820 h 5119826"/>
              <a:gd name="connsiteX183" fmla="*/ 105620 w 2929040"/>
              <a:gd name="connsiteY183" fmla="*/ 5111755 h 5119826"/>
              <a:gd name="connsiteX184" fmla="*/ 0 w 2929040"/>
              <a:gd name="connsiteY184" fmla="*/ 5006135 h 5119826"/>
              <a:gd name="connsiteX185" fmla="*/ 64508 w 2929040"/>
              <a:gd name="connsiteY185" fmla="*/ 4908816 h 5119826"/>
              <a:gd name="connsiteX186" fmla="*/ 68300 w 2929040"/>
              <a:gd name="connsiteY186" fmla="*/ 4908050 h 5119826"/>
              <a:gd name="connsiteX187" fmla="*/ 64508 w 2929040"/>
              <a:gd name="connsiteY187" fmla="*/ 4907285 h 5119826"/>
              <a:gd name="connsiteX188" fmla="*/ 0 w 2929040"/>
              <a:gd name="connsiteY188" fmla="*/ 4809965 h 5119826"/>
              <a:gd name="connsiteX189" fmla="*/ 64508 w 2929040"/>
              <a:gd name="connsiteY189" fmla="*/ 4712645 h 5119826"/>
              <a:gd name="connsiteX190" fmla="*/ 68300 w 2929040"/>
              <a:gd name="connsiteY190" fmla="*/ 4711880 h 5119826"/>
              <a:gd name="connsiteX191" fmla="*/ 64508 w 2929040"/>
              <a:gd name="connsiteY191" fmla="*/ 4711114 h 5119826"/>
              <a:gd name="connsiteX192" fmla="*/ 0 w 2929040"/>
              <a:gd name="connsiteY192" fmla="*/ 4613794 h 5119826"/>
              <a:gd name="connsiteX193" fmla="*/ 64508 w 2929040"/>
              <a:gd name="connsiteY193" fmla="*/ 4516475 h 5119826"/>
              <a:gd name="connsiteX194" fmla="*/ 68300 w 2929040"/>
              <a:gd name="connsiteY194" fmla="*/ 4515709 h 5119826"/>
              <a:gd name="connsiteX195" fmla="*/ 64508 w 2929040"/>
              <a:gd name="connsiteY195" fmla="*/ 4514944 h 5119826"/>
              <a:gd name="connsiteX196" fmla="*/ 0 w 2929040"/>
              <a:gd name="connsiteY196" fmla="*/ 4417624 h 5119826"/>
              <a:gd name="connsiteX197" fmla="*/ 64508 w 2929040"/>
              <a:gd name="connsiteY197" fmla="*/ 4320304 h 5119826"/>
              <a:gd name="connsiteX198" fmla="*/ 68300 w 2929040"/>
              <a:gd name="connsiteY198" fmla="*/ 4319539 h 5119826"/>
              <a:gd name="connsiteX199" fmla="*/ 64508 w 2929040"/>
              <a:gd name="connsiteY199" fmla="*/ 4318773 h 5119826"/>
              <a:gd name="connsiteX200" fmla="*/ 0 w 2929040"/>
              <a:gd name="connsiteY200" fmla="*/ 4221453 h 5119826"/>
              <a:gd name="connsiteX201" fmla="*/ 64508 w 2929040"/>
              <a:gd name="connsiteY201" fmla="*/ 4124134 h 5119826"/>
              <a:gd name="connsiteX202" fmla="*/ 68300 w 2929040"/>
              <a:gd name="connsiteY202" fmla="*/ 4123368 h 5119826"/>
              <a:gd name="connsiteX203" fmla="*/ 64508 w 2929040"/>
              <a:gd name="connsiteY203" fmla="*/ 4122603 h 5119826"/>
              <a:gd name="connsiteX204" fmla="*/ 0 w 2929040"/>
              <a:gd name="connsiteY204" fmla="*/ 4025283 h 5119826"/>
              <a:gd name="connsiteX205" fmla="*/ 64508 w 2929040"/>
              <a:gd name="connsiteY205" fmla="*/ 3927963 h 5119826"/>
              <a:gd name="connsiteX206" fmla="*/ 68300 w 2929040"/>
              <a:gd name="connsiteY206" fmla="*/ 3927198 h 5119826"/>
              <a:gd name="connsiteX207" fmla="*/ 64508 w 2929040"/>
              <a:gd name="connsiteY207" fmla="*/ 3926432 h 5119826"/>
              <a:gd name="connsiteX208" fmla="*/ 0 w 2929040"/>
              <a:gd name="connsiteY208" fmla="*/ 3829112 h 5119826"/>
              <a:gd name="connsiteX209" fmla="*/ 64508 w 2929040"/>
              <a:gd name="connsiteY209" fmla="*/ 3731793 h 5119826"/>
              <a:gd name="connsiteX210" fmla="*/ 68299 w 2929040"/>
              <a:gd name="connsiteY210" fmla="*/ 3731027 h 5119826"/>
              <a:gd name="connsiteX211" fmla="*/ 64508 w 2929040"/>
              <a:gd name="connsiteY211" fmla="*/ 3730262 h 5119826"/>
              <a:gd name="connsiteX212" fmla="*/ 0 w 2929040"/>
              <a:gd name="connsiteY212" fmla="*/ 3632942 h 5119826"/>
              <a:gd name="connsiteX213" fmla="*/ 64508 w 2929040"/>
              <a:gd name="connsiteY213" fmla="*/ 3535622 h 5119826"/>
              <a:gd name="connsiteX214" fmla="*/ 68300 w 2929040"/>
              <a:gd name="connsiteY214" fmla="*/ 3534857 h 5119826"/>
              <a:gd name="connsiteX215" fmla="*/ 64508 w 2929040"/>
              <a:gd name="connsiteY215" fmla="*/ 3534091 h 5119826"/>
              <a:gd name="connsiteX216" fmla="*/ 0 w 2929040"/>
              <a:gd name="connsiteY216" fmla="*/ 3436772 h 5119826"/>
              <a:gd name="connsiteX217" fmla="*/ 64508 w 2929040"/>
              <a:gd name="connsiteY217" fmla="*/ 3339452 h 5119826"/>
              <a:gd name="connsiteX218" fmla="*/ 68300 w 2929040"/>
              <a:gd name="connsiteY218" fmla="*/ 3338687 h 5119826"/>
              <a:gd name="connsiteX219" fmla="*/ 64508 w 2929040"/>
              <a:gd name="connsiteY219" fmla="*/ 3337921 h 5119826"/>
              <a:gd name="connsiteX220" fmla="*/ 0 w 2929040"/>
              <a:gd name="connsiteY220" fmla="*/ 3240601 h 5119826"/>
              <a:gd name="connsiteX221" fmla="*/ 64508 w 2929040"/>
              <a:gd name="connsiteY221" fmla="*/ 3143282 h 5119826"/>
              <a:gd name="connsiteX222" fmla="*/ 68300 w 2929040"/>
              <a:gd name="connsiteY222" fmla="*/ 3142516 h 5119826"/>
              <a:gd name="connsiteX223" fmla="*/ 64508 w 2929040"/>
              <a:gd name="connsiteY223" fmla="*/ 3141751 h 5119826"/>
              <a:gd name="connsiteX224" fmla="*/ 0 w 2929040"/>
              <a:gd name="connsiteY224" fmla="*/ 3044431 h 5119826"/>
              <a:gd name="connsiteX225" fmla="*/ 64508 w 2929040"/>
              <a:gd name="connsiteY225" fmla="*/ 2947111 h 5119826"/>
              <a:gd name="connsiteX226" fmla="*/ 68300 w 2929040"/>
              <a:gd name="connsiteY226" fmla="*/ 2946346 h 5119826"/>
              <a:gd name="connsiteX227" fmla="*/ 64508 w 2929040"/>
              <a:gd name="connsiteY227" fmla="*/ 2945580 h 5119826"/>
              <a:gd name="connsiteX228" fmla="*/ 0 w 2929040"/>
              <a:gd name="connsiteY228" fmla="*/ 2848260 h 5119826"/>
              <a:gd name="connsiteX229" fmla="*/ 64508 w 2929040"/>
              <a:gd name="connsiteY229" fmla="*/ 2750941 h 5119826"/>
              <a:gd name="connsiteX230" fmla="*/ 68300 w 2929040"/>
              <a:gd name="connsiteY230" fmla="*/ 2750175 h 5119826"/>
              <a:gd name="connsiteX231" fmla="*/ 64508 w 2929040"/>
              <a:gd name="connsiteY231" fmla="*/ 2749410 h 5119826"/>
              <a:gd name="connsiteX232" fmla="*/ 0 w 2929040"/>
              <a:gd name="connsiteY232" fmla="*/ 2652090 h 5119826"/>
              <a:gd name="connsiteX233" fmla="*/ 30935 w 2929040"/>
              <a:gd name="connsiteY233" fmla="*/ 2577405 h 5119826"/>
              <a:gd name="connsiteX234" fmla="*/ 62865 w 2929040"/>
              <a:gd name="connsiteY234" fmla="*/ 2555878 h 5119826"/>
              <a:gd name="connsiteX235" fmla="*/ 30935 w 2929040"/>
              <a:gd name="connsiteY235" fmla="*/ 2534350 h 5119826"/>
              <a:gd name="connsiteX236" fmla="*/ 0 w 2929040"/>
              <a:gd name="connsiteY236" fmla="*/ 2459665 h 5119826"/>
              <a:gd name="connsiteX237" fmla="*/ 64508 w 2929040"/>
              <a:gd name="connsiteY237" fmla="*/ 2362345 h 5119826"/>
              <a:gd name="connsiteX238" fmla="*/ 68300 w 2929040"/>
              <a:gd name="connsiteY238" fmla="*/ 2361580 h 5119826"/>
              <a:gd name="connsiteX239" fmla="*/ 64508 w 2929040"/>
              <a:gd name="connsiteY239" fmla="*/ 2360814 h 5119826"/>
              <a:gd name="connsiteX240" fmla="*/ 0 w 2929040"/>
              <a:gd name="connsiteY240" fmla="*/ 2263495 h 5119826"/>
              <a:gd name="connsiteX241" fmla="*/ 64508 w 2929040"/>
              <a:gd name="connsiteY241" fmla="*/ 2166175 h 5119826"/>
              <a:gd name="connsiteX242" fmla="*/ 68300 w 2929040"/>
              <a:gd name="connsiteY242" fmla="*/ 2165409 h 5119826"/>
              <a:gd name="connsiteX243" fmla="*/ 64508 w 2929040"/>
              <a:gd name="connsiteY243" fmla="*/ 2164644 h 5119826"/>
              <a:gd name="connsiteX244" fmla="*/ 0 w 2929040"/>
              <a:gd name="connsiteY244" fmla="*/ 2067324 h 5119826"/>
              <a:gd name="connsiteX245" fmla="*/ 64508 w 2929040"/>
              <a:gd name="connsiteY245" fmla="*/ 1970004 h 5119826"/>
              <a:gd name="connsiteX246" fmla="*/ 68300 w 2929040"/>
              <a:gd name="connsiteY246" fmla="*/ 1969239 h 5119826"/>
              <a:gd name="connsiteX247" fmla="*/ 64508 w 2929040"/>
              <a:gd name="connsiteY247" fmla="*/ 1968473 h 5119826"/>
              <a:gd name="connsiteX248" fmla="*/ 0 w 2929040"/>
              <a:gd name="connsiteY248" fmla="*/ 1871154 h 5119826"/>
              <a:gd name="connsiteX249" fmla="*/ 64508 w 2929040"/>
              <a:gd name="connsiteY249" fmla="*/ 1773834 h 5119826"/>
              <a:gd name="connsiteX250" fmla="*/ 68300 w 2929040"/>
              <a:gd name="connsiteY250" fmla="*/ 1773068 h 5119826"/>
              <a:gd name="connsiteX251" fmla="*/ 64508 w 2929040"/>
              <a:gd name="connsiteY251" fmla="*/ 1772303 h 5119826"/>
              <a:gd name="connsiteX252" fmla="*/ 0 w 2929040"/>
              <a:gd name="connsiteY252" fmla="*/ 1674983 h 5119826"/>
              <a:gd name="connsiteX253" fmla="*/ 64508 w 2929040"/>
              <a:gd name="connsiteY253" fmla="*/ 1577663 h 5119826"/>
              <a:gd name="connsiteX254" fmla="*/ 68300 w 2929040"/>
              <a:gd name="connsiteY254" fmla="*/ 1576898 h 5119826"/>
              <a:gd name="connsiteX255" fmla="*/ 64508 w 2929040"/>
              <a:gd name="connsiteY255" fmla="*/ 1576132 h 5119826"/>
              <a:gd name="connsiteX256" fmla="*/ 0 w 2929040"/>
              <a:gd name="connsiteY256" fmla="*/ 1478813 h 5119826"/>
              <a:gd name="connsiteX257" fmla="*/ 64508 w 2929040"/>
              <a:gd name="connsiteY257" fmla="*/ 1381493 h 5119826"/>
              <a:gd name="connsiteX258" fmla="*/ 68300 w 2929040"/>
              <a:gd name="connsiteY258" fmla="*/ 1380727 h 5119826"/>
              <a:gd name="connsiteX259" fmla="*/ 64508 w 2929040"/>
              <a:gd name="connsiteY259" fmla="*/ 1379962 h 5119826"/>
              <a:gd name="connsiteX260" fmla="*/ 0 w 2929040"/>
              <a:gd name="connsiteY260" fmla="*/ 1282642 h 5119826"/>
              <a:gd name="connsiteX261" fmla="*/ 64508 w 2929040"/>
              <a:gd name="connsiteY261" fmla="*/ 1185323 h 5119826"/>
              <a:gd name="connsiteX262" fmla="*/ 68299 w 2929040"/>
              <a:gd name="connsiteY262" fmla="*/ 1184558 h 5119826"/>
              <a:gd name="connsiteX263" fmla="*/ 64508 w 2929040"/>
              <a:gd name="connsiteY263" fmla="*/ 1183792 h 5119826"/>
              <a:gd name="connsiteX264" fmla="*/ 0 w 2929040"/>
              <a:gd name="connsiteY264" fmla="*/ 1086473 h 5119826"/>
              <a:gd name="connsiteX265" fmla="*/ 64508 w 2929040"/>
              <a:gd name="connsiteY265" fmla="*/ 989152 h 5119826"/>
              <a:gd name="connsiteX266" fmla="*/ 68300 w 2929040"/>
              <a:gd name="connsiteY266" fmla="*/ 988387 h 5119826"/>
              <a:gd name="connsiteX267" fmla="*/ 64508 w 2929040"/>
              <a:gd name="connsiteY267" fmla="*/ 987621 h 5119826"/>
              <a:gd name="connsiteX268" fmla="*/ 0 w 2929040"/>
              <a:gd name="connsiteY268" fmla="*/ 890302 h 5119826"/>
              <a:gd name="connsiteX269" fmla="*/ 64508 w 2929040"/>
              <a:gd name="connsiteY269" fmla="*/ 792982 h 5119826"/>
              <a:gd name="connsiteX270" fmla="*/ 68300 w 2929040"/>
              <a:gd name="connsiteY270" fmla="*/ 792217 h 5119826"/>
              <a:gd name="connsiteX271" fmla="*/ 64508 w 2929040"/>
              <a:gd name="connsiteY271" fmla="*/ 791452 h 5119826"/>
              <a:gd name="connsiteX272" fmla="*/ 0 w 2929040"/>
              <a:gd name="connsiteY272" fmla="*/ 694132 h 5119826"/>
              <a:gd name="connsiteX273" fmla="*/ 64508 w 2929040"/>
              <a:gd name="connsiteY273" fmla="*/ 596812 h 5119826"/>
              <a:gd name="connsiteX274" fmla="*/ 68300 w 2929040"/>
              <a:gd name="connsiteY274" fmla="*/ 596046 h 5119826"/>
              <a:gd name="connsiteX275" fmla="*/ 64508 w 2929040"/>
              <a:gd name="connsiteY275" fmla="*/ 595281 h 5119826"/>
              <a:gd name="connsiteX276" fmla="*/ 0 w 2929040"/>
              <a:gd name="connsiteY276" fmla="*/ 497961 h 5119826"/>
              <a:gd name="connsiteX277" fmla="*/ 64508 w 2929040"/>
              <a:gd name="connsiteY277" fmla="*/ 400642 h 5119826"/>
              <a:gd name="connsiteX278" fmla="*/ 68300 w 2929040"/>
              <a:gd name="connsiteY278" fmla="*/ 399876 h 5119826"/>
              <a:gd name="connsiteX279" fmla="*/ 64508 w 2929040"/>
              <a:gd name="connsiteY279" fmla="*/ 399111 h 5119826"/>
              <a:gd name="connsiteX280" fmla="*/ 0 w 2929040"/>
              <a:gd name="connsiteY280" fmla="*/ 301791 h 5119826"/>
              <a:gd name="connsiteX281" fmla="*/ 64508 w 2929040"/>
              <a:gd name="connsiteY281" fmla="*/ 204471 h 5119826"/>
              <a:gd name="connsiteX282" fmla="*/ 68300 w 2929040"/>
              <a:gd name="connsiteY282" fmla="*/ 203706 h 5119826"/>
              <a:gd name="connsiteX283" fmla="*/ 64508 w 2929040"/>
              <a:gd name="connsiteY283" fmla="*/ 202940 h 5119826"/>
              <a:gd name="connsiteX284" fmla="*/ 0 w 2929040"/>
              <a:gd name="connsiteY284" fmla="*/ 105620 h 5119826"/>
              <a:gd name="connsiteX285" fmla="*/ 105620 w 2929040"/>
              <a:gd name="connsiteY285" fmla="*/ 0 h 5119826"/>
              <a:gd name="connsiteX286" fmla="*/ 180305 w 2929040"/>
              <a:gd name="connsiteY286" fmla="*/ 30936 h 5119826"/>
              <a:gd name="connsiteX287" fmla="*/ 197061 w 2929040"/>
              <a:gd name="connsiteY287" fmla="*/ 55789 h 5119826"/>
              <a:gd name="connsiteX288" fmla="*/ 213817 w 2929040"/>
              <a:gd name="connsiteY288" fmla="*/ 30936 h 5119826"/>
              <a:gd name="connsiteX289" fmla="*/ 288502 w 2929040"/>
              <a:gd name="connsiteY289" fmla="*/ 1 h 5119826"/>
              <a:gd name="connsiteX290" fmla="*/ 385821 w 2929040"/>
              <a:gd name="connsiteY290" fmla="*/ 64509 h 5119826"/>
              <a:gd name="connsiteX291" fmla="*/ 386586 w 2929040"/>
              <a:gd name="connsiteY291" fmla="*/ 68300 h 5119826"/>
              <a:gd name="connsiteX292" fmla="*/ 387352 w 2929040"/>
              <a:gd name="connsiteY292" fmla="*/ 64509 h 5119826"/>
              <a:gd name="connsiteX293" fmla="*/ 484672 w 2929040"/>
              <a:gd name="connsiteY293" fmla="*/ 1 h 5119826"/>
              <a:gd name="connsiteX294" fmla="*/ 581991 w 2929040"/>
              <a:gd name="connsiteY294" fmla="*/ 64509 h 5119826"/>
              <a:gd name="connsiteX295" fmla="*/ 582757 w 2929040"/>
              <a:gd name="connsiteY295" fmla="*/ 68300 h 5119826"/>
              <a:gd name="connsiteX296" fmla="*/ 583522 w 2929040"/>
              <a:gd name="connsiteY296" fmla="*/ 64509 h 5119826"/>
              <a:gd name="connsiteX297" fmla="*/ 680842 w 2929040"/>
              <a:gd name="connsiteY297" fmla="*/ 1 h 5119826"/>
              <a:gd name="connsiteX298" fmla="*/ 778162 w 2929040"/>
              <a:gd name="connsiteY298" fmla="*/ 64509 h 5119826"/>
              <a:gd name="connsiteX299" fmla="*/ 778927 w 2929040"/>
              <a:gd name="connsiteY299" fmla="*/ 68300 h 5119826"/>
              <a:gd name="connsiteX300" fmla="*/ 779693 w 2929040"/>
              <a:gd name="connsiteY300" fmla="*/ 64509 h 5119826"/>
              <a:gd name="connsiteX301" fmla="*/ 877013 w 2929040"/>
              <a:gd name="connsiteY301" fmla="*/ 1 h 5119826"/>
              <a:gd name="connsiteX302" fmla="*/ 974332 w 2929040"/>
              <a:gd name="connsiteY302" fmla="*/ 64509 h 5119826"/>
              <a:gd name="connsiteX303" fmla="*/ 975098 w 2929040"/>
              <a:gd name="connsiteY303" fmla="*/ 68300 h 5119826"/>
              <a:gd name="connsiteX304" fmla="*/ 975863 w 2929040"/>
              <a:gd name="connsiteY304" fmla="*/ 64509 h 5119826"/>
              <a:gd name="connsiteX305" fmla="*/ 1073183 w 2929040"/>
              <a:gd name="connsiteY305" fmla="*/ 1 h 5119826"/>
              <a:gd name="connsiteX306" fmla="*/ 1170503 w 2929040"/>
              <a:gd name="connsiteY306" fmla="*/ 64509 h 5119826"/>
              <a:gd name="connsiteX307" fmla="*/ 1171268 w 2929040"/>
              <a:gd name="connsiteY307" fmla="*/ 68300 h 5119826"/>
              <a:gd name="connsiteX308" fmla="*/ 1172034 w 2929040"/>
              <a:gd name="connsiteY308" fmla="*/ 64509 h 5119826"/>
              <a:gd name="connsiteX309" fmla="*/ 1269354 w 2929040"/>
              <a:gd name="connsiteY309" fmla="*/ 1 h 5119826"/>
              <a:gd name="connsiteX310" fmla="*/ 1366673 w 2929040"/>
              <a:gd name="connsiteY310" fmla="*/ 64509 h 5119826"/>
              <a:gd name="connsiteX311" fmla="*/ 1367439 w 2929040"/>
              <a:gd name="connsiteY311" fmla="*/ 68300 h 5119826"/>
              <a:gd name="connsiteX312" fmla="*/ 1368204 w 2929040"/>
              <a:gd name="connsiteY312" fmla="*/ 64509 h 5119826"/>
              <a:gd name="connsiteX313" fmla="*/ 1465524 w 2929040"/>
              <a:gd name="connsiteY313" fmla="*/ 1 h 5119826"/>
              <a:gd name="connsiteX314" fmla="*/ 1562844 w 2929040"/>
              <a:gd name="connsiteY314" fmla="*/ 64509 h 5119826"/>
              <a:gd name="connsiteX315" fmla="*/ 1563609 w 2929040"/>
              <a:gd name="connsiteY315" fmla="*/ 68300 h 5119826"/>
              <a:gd name="connsiteX316" fmla="*/ 1564375 w 2929040"/>
              <a:gd name="connsiteY316" fmla="*/ 64509 h 5119826"/>
              <a:gd name="connsiteX317" fmla="*/ 1661694 w 2929040"/>
              <a:gd name="connsiteY317" fmla="*/ 1 h 5119826"/>
              <a:gd name="connsiteX318" fmla="*/ 1759014 w 2929040"/>
              <a:gd name="connsiteY318" fmla="*/ 64509 h 5119826"/>
              <a:gd name="connsiteX319" fmla="*/ 1759780 w 2929040"/>
              <a:gd name="connsiteY319" fmla="*/ 68300 h 5119826"/>
              <a:gd name="connsiteX320" fmla="*/ 1760545 w 2929040"/>
              <a:gd name="connsiteY320" fmla="*/ 64509 h 5119826"/>
              <a:gd name="connsiteX321" fmla="*/ 1857865 w 2929040"/>
              <a:gd name="connsiteY321" fmla="*/ 1 h 5119826"/>
              <a:gd name="connsiteX322" fmla="*/ 1955184 w 2929040"/>
              <a:gd name="connsiteY322" fmla="*/ 64509 h 5119826"/>
              <a:gd name="connsiteX323" fmla="*/ 1955950 w 2929040"/>
              <a:gd name="connsiteY323" fmla="*/ 68300 h 5119826"/>
              <a:gd name="connsiteX324" fmla="*/ 1956715 w 2929040"/>
              <a:gd name="connsiteY324" fmla="*/ 64509 h 5119826"/>
              <a:gd name="connsiteX325" fmla="*/ 2054035 w 2929040"/>
              <a:gd name="connsiteY325" fmla="*/ 1 h 5119826"/>
              <a:gd name="connsiteX326" fmla="*/ 2151355 w 2929040"/>
              <a:gd name="connsiteY326" fmla="*/ 64509 h 5119826"/>
              <a:gd name="connsiteX327" fmla="*/ 2152120 w 2929040"/>
              <a:gd name="connsiteY327" fmla="*/ 68300 h 5119826"/>
              <a:gd name="connsiteX328" fmla="*/ 2152886 w 2929040"/>
              <a:gd name="connsiteY328" fmla="*/ 64509 h 5119826"/>
              <a:gd name="connsiteX329" fmla="*/ 2250206 w 2929040"/>
              <a:gd name="connsiteY329" fmla="*/ 1 h 5119826"/>
              <a:gd name="connsiteX330" fmla="*/ 2347525 w 2929040"/>
              <a:gd name="connsiteY330" fmla="*/ 64509 h 5119826"/>
              <a:gd name="connsiteX331" fmla="*/ 2348291 w 2929040"/>
              <a:gd name="connsiteY331" fmla="*/ 68300 h 5119826"/>
              <a:gd name="connsiteX332" fmla="*/ 2349056 w 2929040"/>
              <a:gd name="connsiteY332" fmla="*/ 64509 h 5119826"/>
              <a:gd name="connsiteX333" fmla="*/ 2446376 w 2929040"/>
              <a:gd name="connsiteY333" fmla="*/ 1 h 5119826"/>
              <a:gd name="connsiteX334" fmla="*/ 2543696 w 2929040"/>
              <a:gd name="connsiteY334" fmla="*/ 64509 h 5119826"/>
              <a:gd name="connsiteX335" fmla="*/ 2544461 w 2929040"/>
              <a:gd name="connsiteY335" fmla="*/ 68300 h 5119826"/>
              <a:gd name="connsiteX336" fmla="*/ 2545227 w 2929040"/>
              <a:gd name="connsiteY336" fmla="*/ 64509 h 5119826"/>
              <a:gd name="connsiteX337" fmla="*/ 2642546 w 2929040"/>
              <a:gd name="connsiteY337" fmla="*/ 1 h 5119826"/>
              <a:gd name="connsiteX338" fmla="*/ 2724048 w 2929040"/>
              <a:gd name="connsiteY338" fmla="*/ 38437 h 5119826"/>
              <a:gd name="connsiteX339" fmla="*/ 2733346 w 2929040"/>
              <a:gd name="connsiteY339" fmla="*/ 53761 h 5119826"/>
              <a:gd name="connsiteX340" fmla="*/ 2748736 w 2929040"/>
              <a:gd name="connsiteY340" fmla="*/ 30935 h 5119826"/>
              <a:gd name="connsiteX341" fmla="*/ 2823420 w 2929040"/>
              <a:gd name="connsiteY341" fmla="*/ 0 h 51198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</a:cxnLst>
            <a:rect l="l" t="t" r="r" b="b"/>
            <a:pathLst>
              <a:path w="2929040" h="5119826">
                <a:moveTo>
                  <a:pt x="2823420" y="0"/>
                </a:moveTo>
                <a:cubicBezTo>
                  <a:pt x="2881753" y="0"/>
                  <a:pt x="2929040" y="47288"/>
                  <a:pt x="2929040" y="105620"/>
                </a:cubicBezTo>
                <a:cubicBezTo>
                  <a:pt x="2929040" y="127494"/>
                  <a:pt x="2922390" y="147816"/>
                  <a:pt x="2911002" y="164673"/>
                </a:cubicBezTo>
                <a:lnTo>
                  <a:pt x="2896255" y="176817"/>
                </a:lnTo>
                <a:lnTo>
                  <a:pt x="2896255" y="230594"/>
                </a:lnTo>
                <a:lnTo>
                  <a:pt x="2911002" y="242737"/>
                </a:lnTo>
                <a:cubicBezTo>
                  <a:pt x="2922390" y="259594"/>
                  <a:pt x="2929040" y="279916"/>
                  <a:pt x="2929040" y="301790"/>
                </a:cubicBezTo>
                <a:cubicBezTo>
                  <a:pt x="2929040" y="323665"/>
                  <a:pt x="2922390" y="343986"/>
                  <a:pt x="2911002" y="360843"/>
                </a:cubicBezTo>
                <a:lnTo>
                  <a:pt x="2896255" y="372987"/>
                </a:lnTo>
                <a:lnTo>
                  <a:pt x="2896255" y="426764"/>
                </a:lnTo>
                <a:lnTo>
                  <a:pt x="2911002" y="438908"/>
                </a:lnTo>
                <a:cubicBezTo>
                  <a:pt x="2922390" y="455765"/>
                  <a:pt x="2929040" y="476086"/>
                  <a:pt x="2929040" y="497961"/>
                </a:cubicBezTo>
                <a:cubicBezTo>
                  <a:pt x="2929040" y="519835"/>
                  <a:pt x="2922390" y="540157"/>
                  <a:pt x="2911002" y="557014"/>
                </a:cubicBezTo>
                <a:lnTo>
                  <a:pt x="2896255" y="569157"/>
                </a:lnTo>
                <a:lnTo>
                  <a:pt x="2896255" y="622935"/>
                </a:lnTo>
                <a:lnTo>
                  <a:pt x="2911002" y="635078"/>
                </a:lnTo>
                <a:cubicBezTo>
                  <a:pt x="2922390" y="651935"/>
                  <a:pt x="2929040" y="672257"/>
                  <a:pt x="2929040" y="694131"/>
                </a:cubicBezTo>
                <a:cubicBezTo>
                  <a:pt x="2929040" y="716006"/>
                  <a:pt x="2922390" y="736327"/>
                  <a:pt x="2911002" y="753184"/>
                </a:cubicBezTo>
                <a:lnTo>
                  <a:pt x="2896255" y="765328"/>
                </a:lnTo>
                <a:lnTo>
                  <a:pt x="2896255" y="819105"/>
                </a:lnTo>
                <a:lnTo>
                  <a:pt x="2911002" y="831248"/>
                </a:lnTo>
                <a:cubicBezTo>
                  <a:pt x="2922390" y="848105"/>
                  <a:pt x="2929040" y="868427"/>
                  <a:pt x="2929040" y="890301"/>
                </a:cubicBezTo>
                <a:cubicBezTo>
                  <a:pt x="2929040" y="912176"/>
                  <a:pt x="2922390" y="932497"/>
                  <a:pt x="2911002" y="949354"/>
                </a:cubicBezTo>
                <a:lnTo>
                  <a:pt x="2896255" y="961498"/>
                </a:lnTo>
                <a:lnTo>
                  <a:pt x="2896255" y="1015275"/>
                </a:lnTo>
                <a:lnTo>
                  <a:pt x="2911002" y="1027419"/>
                </a:lnTo>
                <a:cubicBezTo>
                  <a:pt x="2922390" y="1044276"/>
                  <a:pt x="2929040" y="1064597"/>
                  <a:pt x="2929040" y="1086472"/>
                </a:cubicBezTo>
                <a:cubicBezTo>
                  <a:pt x="2929040" y="1108346"/>
                  <a:pt x="2922390" y="1128668"/>
                  <a:pt x="2911002" y="1145525"/>
                </a:cubicBezTo>
                <a:lnTo>
                  <a:pt x="2896255" y="1157668"/>
                </a:lnTo>
                <a:lnTo>
                  <a:pt x="2896255" y="1211446"/>
                </a:lnTo>
                <a:lnTo>
                  <a:pt x="2911002" y="1223589"/>
                </a:lnTo>
                <a:cubicBezTo>
                  <a:pt x="2922390" y="1240446"/>
                  <a:pt x="2929040" y="1260768"/>
                  <a:pt x="2929040" y="1282642"/>
                </a:cubicBezTo>
                <a:cubicBezTo>
                  <a:pt x="2929040" y="1304517"/>
                  <a:pt x="2922390" y="1324838"/>
                  <a:pt x="2911002" y="1341695"/>
                </a:cubicBezTo>
                <a:lnTo>
                  <a:pt x="2896255" y="1353839"/>
                </a:lnTo>
                <a:lnTo>
                  <a:pt x="2896255" y="1407616"/>
                </a:lnTo>
                <a:lnTo>
                  <a:pt x="2911002" y="1419760"/>
                </a:lnTo>
                <a:cubicBezTo>
                  <a:pt x="2922390" y="1436617"/>
                  <a:pt x="2929040" y="1456938"/>
                  <a:pt x="2929040" y="1478813"/>
                </a:cubicBezTo>
                <a:cubicBezTo>
                  <a:pt x="2929040" y="1500687"/>
                  <a:pt x="2922390" y="1521009"/>
                  <a:pt x="2911002" y="1537866"/>
                </a:cubicBezTo>
                <a:lnTo>
                  <a:pt x="2896255" y="1550009"/>
                </a:lnTo>
                <a:lnTo>
                  <a:pt x="2896255" y="1603786"/>
                </a:lnTo>
                <a:lnTo>
                  <a:pt x="2911002" y="1615930"/>
                </a:lnTo>
                <a:cubicBezTo>
                  <a:pt x="2922390" y="1632787"/>
                  <a:pt x="2929040" y="1653108"/>
                  <a:pt x="2929040" y="1674983"/>
                </a:cubicBezTo>
                <a:cubicBezTo>
                  <a:pt x="2929040" y="1696858"/>
                  <a:pt x="2922390" y="1717179"/>
                  <a:pt x="2911002" y="1734036"/>
                </a:cubicBezTo>
                <a:lnTo>
                  <a:pt x="2896255" y="1746180"/>
                </a:lnTo>
                <a:lnTo>
                  <a:pt x="2896255" y="1799957"/>
                </a:lnTo>
                <a:lnTo>
                  <a:pt x="2911002" y="1812100"/>
                </a:lnTo>
                <a:cubicBezTo>
                  <a:pt x="2922390" y="1828957"/>
                  <a:pt x="2929040" y="1849279"/>
                  <a:pt x="2929040" y="1871154"/>
                </a:cubicBezTo>
                <a:cubicBezTo>
                  <a:pt x="2929040" y="1893028"/>
                  <a:pt x="2922390" y="1913350"/>
                  <a:pt x="2911002" y="1930207"/>
                </a:cubicBezTo>
                <a:lnTo>
                  <a:pt x="2896255" y="1942350"/>
                </a:lnTo>
                <a:lnTo>
                  <a:pt x="2896255" y="1996127"/>
                </a:lnTo>
                <a:lnTo>
                  <a:pt x="2911002" y="2008271"/>
                </a:lnTo>
                <a:cubicBezTo>
                  <a:pt x="2922390" y="2025128"/>
                  <a:pt x="2929040" y="2045449"/>
                  <a:pt x="2929040" y="2067324"/>
                </a:cubicBezTo>
                <a:cubicBezTo>
                  <a:pt x="2929040" y="2089199"/>
                  <a:pt x="2922390" y="2109520"/>
                  <a:pt x="2911002" y="2126377"/>
                </a:cubicBezTo>
                <a:lnTo>
                  <a:pt x="2896255" y="2138521"/>
                </a:lnTo>
                <a:lnTo>
                  <a:pt x="2896255" y="2192298"/>
                </a:lnTo>
                <a:lnTo>
                  <a:pt x="2911002" y="2204441"/>
                </a:lnTo>
                <a:cubicBezTo>
                  <a:pt x="2922390" y="2221298"/>
                  <a:pt x="2929040" y="2241620"/>
                  <a:pt x="2929040" y="2263495"/>
                </a:cubicBezTo>
                <a:cubicBezTo>
                  <a:pt x="2929040" y="2285369"/>
                  <a:pt x="2922390" y="2305691"/>
                  <a:pt x="2911002" y="2322548"/>
                </a:cubicBezTo>
                <a:lnTo>
                  <a:pt x="2896255" y="2334691"/>
                </a:lnTo>
                <a:lnTo>
                  <a:pt x="2896255" y="2388468"/>
                </a:lnTo>
                <a:lnTo>
                  <a:pt x="2911002" y="2400612"/>
                </a:lnTo>
                <a:cubicBezTo>
                  <a:pt x="2922390" y="2417469"/>
                  <a:pt x="2929040" y="2437790"/>
                  <a:pt x="2929040" y="2459665"/>
                </a:cubicBezTo>
                <a:cubicBezTo>
                  <a:pt x="2929040" y="2488831"/>
                  <a:pt x="2917218" y="2515236"/>
                  <a:pt x="2898105" y="2534350"/>
                </a:cubicBezTo>
                <a:lnTo>
                  <a:pt x="2896255" y="2535597"/>
                </a:lnTo>
                <a:lnTo>
                  <a:pt x="2896255" y="2576158"/>
                </a:lnTo>
                <a:lnTo>
                  <a:pt x="2898105" y="2577406"/>
                </a:lnTo>
                <a:cubicBezTo>
                  <a:pt x="2917218" y="2596519"/>
                  <a:pt x="2929040" y="2622924"/>
                  <a:pt x="2929040" y="2652090"/>
                </a:cubicBezTo>
                <a:cubicBezTo>
                  <a:pt x="2929040" y="2673965"/>
                  <a:pt x="2922390" y="2694286"/>
                  <a:pt x="2911002" y="2711143"/>
                </a:cubicBezTo>
                <a:lnTo>
                  <a:pt x="2896255" y="2723287"/>
                </a:lnTo>
                <a:lnTo>
                  <a:pt x="2896255" y="2777064"/>
                </a:lnTo>
                <a:lnTo>
                  <a:pt x="2911002" y="2789207"/>
                </a:lnTo>
                <a:cubicBezTo>
                  <a:pt x="2922390" y="2806064"/>
                  <a:pt x="2929040" y="2826386"/>
                  <a:pt x="2929040" y="2848260"/>
                </a:cubicBezTo>
                <a:cubicBezTo>
                  <a:pt x="2929040" y="2870135"/>
                  <a:pt x="2922390" y="2890456"/>
                  <a:pt x="2911002" y="2907313"/>
                </a:cubicBezTo>
                <a:lnTo>
                  <a:pt x="2896255" y="2919457"/>
                </a:lnTo>
                <a:lnTo>
                  <a:pt x="2896255" y="2973234"/>
                </a:lnTo>
                <a:lnTo>
                  <a:pt x="2911002" y="2985378"/>
                </a:lnTo>
                <a:cubicBezTo>
                  <a:pt x="2922390" y="3002235"/>
                  <a:pt x="2929040" y="3022556"/>
                  <a:pt x="2929040" y="3044431"/>
                </a:cubicBezTo>
                <a:cubicBezTo>
                  <a:pt x="2929040" y="3066305"/>
                  <a:pt x="2922390" y="3086627"/>
                  <a:pt x="2911002" y="3103484"/>
                </a:cubicBezTo>
                <a:lnTo>
                  <a:pt x="2896255" y="3115628"/>
                </a:lnTo>
                <a:lnTo>
                  <a:pt x="2896255" y="3169405"/>
                </a:lnTo>
                <a:lnTo>
                  <a:pt x="2911002" y="3181548"/>
                </a:lnTo>
                <a:cubicBezTo>
                  <a:pt x="2922390" y="3198405"/>
                  <a:pt x="2929040" y="3218727"/>
                  <a:pt x="2929040" y="3240601"/>
                </a:cubicBezTo>
                <a:cubicBezTo>
                  <a:pt x="2929040" y="3262476"/>
                  <a:pt x="2922390" y="3282797"/>
                  <a:pt x="2911002" y="3299654"/>
                </a:cubicBezTo>
                <a:lnTo>
                  <a:pt x="2896255" y="3311798"/>
                </a:lnTo>
                <a:lnTo>
                  <a:pt x="2896255" y="3365575"/>
                </a:lnTo>
                <a:lnTo>
                  <a:pt x="2911002" y="3377719"/>
                </a:lnTo>
                <a:cubicBezTo>
                  <a:pt x="2922390" y="3394576"/>
                  <a:pt x="2929040" y="3414897"/>
                  <a:pt x="2929040" y="3436772"/>
                </a:cubicBezTo>
                <a:cubicBezTo>
                  <a:pt x="2929040" y="3458647"/>
                  <a:pt x="2922390" y="3478968"/>
                  <a:pt x="2911002" y="3495825"/>
                </a:cubicBezTo>
                <a:lnTo>
                  <a:pt x="2896255" y="3507968"/>
                </a:lnTo>
                <a:lnTo>
                  <a:pt x="2896255" y="3561745"/>
                </a:lnTo>
                <a:lnTo>
                  <a:pt x="2911002" y="3573889"/>
                </a:lnTo>
                <a:cubicBezTo>
                  <a:pt x="2922390" y="3590746"/>
                  <a:pt x="2929040" y="3611068"/>
                  <a:pt x="2929040" y="3632942"/>
                </a:cubicBezTo>
                <a:cubicBezTo>
                  <a:pt x="2929040" y="3654817"/>
                  <a:pt x="2922390" y="3675138"/>
                  <a:pt x="2911002" y="3691995"/>
                </a:cubicBezTo>
                <a:lnTo>
                  <a:pt x="2896255" y="3704139"/>
                </a:lnTo>
                <a:lnTo>
                  <a:pt x="2896255" y="3757916"/>
                </a:lnTo>
                <a:lnTo>
                  <a:pt x="2911002" y="3770059"/>
                </a:lnTo>
                <a:cubicBezTo>
                  <a:pt x="2922390" y="3786916"/>
                  <a:pt x="2929040" y="3807238"/>
                  <a:pt x="2929040" y="3829112"/>
                </a:cubicBezTo>
                <a:cubicBezTo>
                  <a:pt x="2929040" y="3850987"/>
                  <a:pt x="2922390" y="3871308"/>
                  <a:pt x="2911002" y="3888165"/>
                </a:cubicBezTo>
                <a:lnTo>
                  <a:pt x="2896255" y="3900309"/>
                </a:lnTo>
                <a:lnTo>
                  <a:pt x="2896255" y="3954086"/>
                </a:lnTo>
                <a:lnTo>
                  <a:pt x="2911002" y="3966230"/>
                </a:lnTo>
                <a:cubicBezTo>
                  <a:pt x="2922390" y="3983087"/>
                  <a:pt x="2929040" y="4003408"/>
                  <a:pt x="2929040" y="4025283"/>
                </a:cubicBezTo>
                <a:cubicBezTo>
                  <a:pt x="2929040" y="4047158"/>
                  <a:pt x="2922390" y="4067479"/>
                  <a:pt x="2911002" y="4084336"/>
                </a:cubicBezTo>
                <a:lnTo>
                  <a:pt x="2896255" y="4096480"/>
                </a:lnTo>
                <a:lnTo>
                  <a:pt x="2896255" y="4150257"/>
                </a:lnTo>
                <a:lnTo>
                  <a:pt x="2911002" y="4162400"/>
                </a:lnTo>
                <a:cubicBezTo>
                  <a:pt x="2922390" y="4179257"/>
                  <a:pt x="2929040" y="4199579"/>
                  <a:pt x="2929040" y="4221453"/>
                </a:cubicBezTo>
                <a:cubicBezTo>
                  <a:pt x="2929040" y="4243328"/>
                  <a:pt x="2922390" y="4263649"/>
                  <a:pt x="2911002" y="4280506"/>
                </a:cubicBezTo>
                <a:lnTo>
                  <a:pt x="2896255" y="4292650"/>
                </a:lnTo>
                <a:lnTo>
                  <a:pt x="2896255" y="4346427"/>
                </a:lnTo>
                <a:lnTo>
                  <a:pt x="2911002" y="4358571"/>
                </a:lnTo>
                <a:cubicBezTo>
                  <a:pt x="2922390" y="4375428"/>
                  <a:pt x="2929040" y="4395749"/>
                  <a:pt x="2929040" y="4417624"/>
                </a:cubicBezTo>
                <a:cubicBezTo>
                  <a:pt x="2929040" y="4439499"/>
                  <a:pt x="2922390" y="4459820"/>
                  <a:pt x="2911002" y="4476677"/>
                </a:cubicBezTo>
                <a:lnTo>
                  <a:pt x="2896255" y="4488821"/>
                </a:lnTo>
                <a:lnTo>
                  <a:pt x="2896255" y="4542598"/>
                </a:lnTo>
                <a:lnTo>
                  <a:pt x="2911002" y="4554741"/>
                </a:lnTo>
                <a:cubicBezTo>
                  <a:pt x="2922390" y="4571598"/>
                  <a:pt x="2929040" y="4591920"/>
                  <a:pt x="2929040" y="4613794"/>
                </a:cubicBezTo>
                <a:cubicBezTo>
                  <a:pt x="2929040" y="4635669"/>
                  <a:pt x="2922390" y="4655990"/>
                  <a:pt x="2911002" y="4672847"/>
                </a:cubicBezTo>
                <a:lnTo>
                  <a:pt x="2896255" y="4684991"/>
                </a:lnTo>
                <a:lnTo>
                  <a:pt x="2896255" y="4738768"/>
                </a:lnTo>
                <a:lnTo>
                  <a:pt x="2911002" y="4750912"/>
                </a:lnTo>
                <a:cubicBezTo>
                  <a:pt x="2922390" y="4767769"/>
                  <a:pt x="2929040" y="4788090"/>
                  <a:pt x="2929040" y="4809965"/>
                </a:cubicBezTo>
                <a:cubicBezTo>
                  <a:pt x="2929040" y="4831840"/>
                  <a:pt x="2922390" y="4852161"/>
                  <a:pt x="2911002" y="4869018"/>
                </a:cubicBezTo>
                <a:lnTo>
                  <a:pt x="2896255" y="4881162"/>
                </a:lnTo>
                <a:lnTo>
                  <a:pt x="2896255" y="4934939"/>
                </a:lnTo>
                <a:lnTo>
                  <a:pt x="2911002" y="4947082"/>
                </a:lnTo>
                <a:cubicBezTo>
                  <a:pt x="2922390" y="4963939"/>
                  <a:pt x="2929040" y="4984261"/>
                  <a:pt x="2929040" y="5006135"/>
                </a:cubicBezTo>
                <a:cubicBezTo>
                  <a:pt x="2929040" y="5064468"/>
                  <a:pt x="2881753" y="5111755"/>
                  <a:pt x="2823420" y="5111755"/>
                </a:cubicBezTo>
                <a:cubicBezTo>
                  <a:pt x="2794254" y="5111755"/>
                  <a:pt x="2767849" y="5099933"/>
                  <a:pt x="2748736" y="5080820"/>
                </a:cubicBezTo>
                <a:lnTo>
                  <a:pt x="2735705" y="5061492"/>
                </a:lnTo>
                <a:lnTo>
                  <a:pt x="2717232" y="5088890"/>
                </a:lnTo>
                <a:cubicBezTo>
                  <a:pt x="2698119" y="5108004"/>
                  <a:pt x="2671714" y="5119826"/>
                  <a:pt x="2642547" y="5119826"/>
                </a:cubicBezTo>
                <a:cubicBezTo>
                  <a:pt x="2598798" y="5119826"/>
                  <a:pt x="2561262" y="5093227"/>
                  <a:pt x="2545228" y="5055318"/>
                </a:cubicBezTo>
                <a:lnTo>
                  <a:pt x="2544462" y="5051526"/>
                </a:lnTo>
                <a:lnTo>
                  <a:pt x="2543697" y="5055318"/>
                </a:lnTo>
                <a:cubicBezTo>
                  <a:pt x="2527663" y="5093227"/>
                  <a:pt x="2490126" y="5119826"/>
                  <a:pt x="2446377" y="5119826"/>
                </a:cubicBezTo>
                <a:cubicBezTo>
                  <a:pt x="2402628" y="5119826"/>
                  <a:pt x="2365091" y="5093227"/>
                  <a:pt x="2349057" y="5055318"/>
                </a:cubicBezTo>
                <a:lnTo>
                  <a:pt x="2348292" y="5051526"/>
                </a:lnTo>
                <a:lnTo>
                  <a:pt x="2347526" y="5055318"/>
                </a:lnTo>
                <a:cubicBezTo>
                  <a:pt x="2331492" y="5093227"/>
                  <a:pt x="2293956" y="5119826"/>
                  <a:pt x="2250207" y="5119826"/>
                </a:cubicBezTo>
                <a:cubicBezTo>
                  <a:pt x="2206458" y="5119826"/>
                  <a:pt x="2168921" y="5093227"/>
                  <a:pt x="2152887" y="5055318"/>
                </a:cubicBezTo>
                <a:lnTo>
                  <a:pt x="2152121" y="5051526"/>
                </a:lnTo>
                <a:lnTo>
                  <a:pt x="2151356" y="5055318"/>
                </a:lnTo>
                <a:cubicBezTo>
                  <a:pt x="2135322" y="5093227"/>
                  <a:pt x="2097785" y="5119826"/>
                  <a:pt x="2054036" y="5119826"/>
                </a:cubicBezTo>
                <a:cubicBezTo>
                  <a:pt x="2010287" y="5119826"/>
                  <a:pt x="1972750" y="5093227"/>
                  <a:pt x="1956716" y="5055318"/>
                </a:cubicBezTo>
                <a:lnTo>
                  <a:pt x="1955951" y="5051526"/>
                </a:lnTo>
                <a:lnTo>
                  <a:pt x="1955185" y="5055318"/>
                </a:lnTo>
                <a:cubicBezTo>
                  <a:pt x="1939152" y="5093227"/>
                  <a:pt x="1901615" y="5119826"/>
                  <a:pt x="1857866" y="5119826"/>
                </a:cubicBezTo>
                <a:cubicBezTo>
                  <a:pt x="1814117" y="5119826"/>
                  <a:pt x="1776580" y="5093227"/>
                  <a:pt x="1760546" y="5055318"/>
                </a:cubicBezTo>
                <a:lnTo>
                  <a:pt x="1759781" y="5051526"/>
                </a:lnTo>
                <a:lnTo>
                  <a:pt x="1759015" y="5055318"/>
                </a:lnTo>
                <a:cubicBezTo>
                  <a:pt x="1742981" y="5093227"/>
                  <a:pt x="1705445" y="5119826"/>
                  <a:pt x="1661695" y="5119826"/>
                </a:cubicBezTo>
                <a:cubicBezTo>
                  <a:pt x="1617947" y="5119826"/>
                  <a:pt x="1580410" y="5093227"/>
                  <a:pt x="1564376" y="5055318"/>
                </a:cubicBezTo>
                <a:lnTo>
                  <a:pt x="1563610" y="5051527"/>
                </a:lnTo>
                <a:lnTo>
                  <a:pt x="1562845" y="5055318"/>
                </a:lnTo>
                <a:cubicBezTo>
                  <a:pt x="1546811" y="5093227"/>
                  <a:pt x="1509274" y="5119826"/>
                  <a:pt x="1465525" y="5119826"/>
                </a:cubicBezTo>
                <a:cubicBezTo>
                  <a:pt x="1421776" y="5119826"/>
                  <a:pt x="1384239" y="5093227"/>
                  <a:pt x="1368205" y="5055318"/>
                </a:cubicBezTo>
                <a:lnTo>
                  <a:pt x="1367440" y="5051526"/>
                </a:lnTo>
                <a:lnTo>
                  <a:pt x="1366674" y="5055318"/>
                </a:lnTo>
                <a:cubicBezTo>
                  <a:pt x="1350640" y="5093227"/>
                  <a:pt x="1313104" y="5119826"/>
                  <a:pt x="1269355" y="5119826"/>
                </a:cubicBezTo>
                <a:cubicBezTo>
                  <a:pt x="1225606" y="5119826"/>
                  <a:pt x="1188069" y="5093227"/>
                  <a:pt x="1172035" y="5055318"/>
                </a:cubicBezTo>
                <a:lnTo>
                  <a:pt x="1171269" y="5051526"/>
                </a:lnTo>
                <a:lnTo>
                  <a:pt x="1170504" y="5055318"/>
                </a:lnTo>
                <a:cubicBezTo>
                  <a:pt x="1154470" y="5093227"/>
                  <a:pt x="1116934" y="5119826"/>
                  <a:pt x="1073184" y="5119826"/>
                </a:cubicBezTo>
                <a:cubicBezTo>
                  <a:pt x="1029435" y="5119826"/>
                  <a:pt x="991898" y="5093227"/>
                  <a:pt x="975864" y="5055318"/>
                </a:cubicBezTo>
                <a:lnTo>
                  <a:pt x="975099" y="5051526"/>
                </a:lnTo>
                <a:lnTo>
                  <a:pt x="974333" y="5055318"/>
                </a:lnTo>
                <a:cubicBezTo>
                  <a:pt x="958300" y="5093227"/>
                  <a:pt x="920763" y="5119826"/>
                  <a:pt x="877014" y="5119826"/>
                </a:cubicBezTo>
                <a:cubicBezTo>
                  <a:pt x="833265" y="5119826"/>
                  <a:pt x="795728" y="5093227"/>
                  <a:pt x="779694" y="5055318"/>
                </a:cubicBezTo>
                <a:lnTo>
                  <a:pt x="778928" y="5051526"/>
                </a:lnTo>
                <a:lnTo>
                  <a:pt x="778163" y="5055318"/>
                </a:lnTo>
                <a:cubicBezTo>
                  <a:pt x="762129" y="5093227"/>
                  <a:pt x="724593" y="5119826"/>
                  <a:pt x="680843" y="5119826"/>
                </a:cubicBezTo>
                <a:cubicBezTo>
                  <a:pt x="637094" y="5119826"/>
                  <a:pt x="599558" y="5093227"/>
                  <a:pt x="583523" y="5055318"/>
                </a:cubicBezTo>
                <a:lnTo>
                  <a:pt x="582758" y="5051526"/>
                </a:lnTo>
                <a:lnTo>
                  <a:pt x="581992" y="5055318"/>
                </a:lnTo>
                <a:cubicBezTo>
                  <a:pt x="565959" y="5093227"/>
                  <a:pt x="528422" y="5119826"/>
                  <a:pt x="484673" y="5119826"/>
                </a:cubicBezTo>
                <a:cubicBezTo>
                  <a:pt x="440924" y="5119826"/>
                  <a:pt x="403387" y="5093227"/>
                  <a:pt x="387353" y="5055318"/>
                </a:cubicBezTo>
                <a:lnTo>
                  <a:pt x="386587" y="5051526"/>
                </a:lnTo>
                <a:lnTo>
                  <a:pt x="385822" y="5055318"/>
                </a:lnTo>
                <a:cubicBezTo>
                  <a:pt x="369788" y="5093227"/>
                  <a:pt x="332251" y="5119826"/>
                  <a:pt x="288502" y="5119826"/>
                </a:cubicBezTo>
                <a:cubicBezTo>
                  <a:pt x="259336" y="5119826"/>
                  <a:pt x="232931" y="5108004"/>
                  <a:pt x="213818" y="5088890"/>
                </a:cubicBezTo>
                <a:lnTo>
                  <a:pt x="194341" y="5060002"/>
                </a:lnTo>
                <a:lnTo>
                  <a:pt x="180305" y="5080820"/>
                </a:lnTo>
                <a:cubicBezTo>
                  <a:pt x="161191" y="5099933"/>
                  <a:pt x="134786" y="5111755"/>
                  <a:pt x="105620" y="5111755"/>
                </a:cubicBezTo>
                <a:cubicBezTo>
                  <a:pt x="47288" y="5111755"/>
                  <a:pt x="0" y="5064468"/>
                  <a:pt x="0" y="5006135"/>
                </a:cubicBezTo>
                <a:cubicBezTo>
                  <a:pt x="0" y="4962386"/>
                  <a:pt x="26599" y="4924850"/>
                  <a:pt x="64508" y="4908816"/>
                </a:cubicBezTo>
                <a:lnTo>
                  <a:pt x="68300" y="4908050"/>
                </a:lnTo>
                <a:lnTo>
                  <a:pt x="64508" y="4907285"/>
                </a:lnTo>
                <a:cubicBezTo>
                  <a:pt x="26599" y="4891250"/>
                  <a:pt x="0" y="4853714"/>
                  <a:pt x="0" y="4809965"/>
                </a:cubicBezTo>
                <a:cubicBezTo>
                  <a:pt x="0" y="4766215"/>
                  <a:pt x="26599" y="4728679"/>
                  <a:pt x="64508" y="4712645"/>
                </a:cubicBezTo>
                <a:lnTo>
                  <a:pt x="68300" y="4711880"/>
                </a:lnTo>
                <a:lnTo>
                  <a:pt x="64508" y="4711114"/>
                </a:lnTo>
                <a:cubicBezTo>
                  <a:pt x="26599" y="4695080"/>
                  <a:pt x="0" y="4657543"/>
                  <a:pt x="0" y="4613794"/>
                </a:cubicBezTo>
                <a:cubicBezTo>
                  <a:pt x="0" y="4570045"/>
                  <a:pt x="26599" y="4532509"/>
                  <a:pt x="64508" y="4516475"/>
                </a:cubicBezTo>
                <a:lnTo>
                  <a:pt x="68300" y="4515709"/>
                </a:lnTo>
                <a:lnTo>
                  <a:pt x="64508" y="4514944"/>
                </a:lnTo>
                <a:cubicBezTo>
                  <a:pt x="26599" y="4498910"/>
                  <a:pt x="0" y="4461373"/>
                  <a:pt x="0" y="4417624"/>
                </a:cubicBezTo>
                <a:cubicBezTo>
                  <a:pt x="0" y="4373874"/>
                  <a:pt x="26599" y="4336338"/>
                  <a:pt x="64508" y="4320304"/>
                </a:cubicBezTo>
                <a:lnTo>
                  <a:pt x="68300" y="4319539"/>
                </a:lnTo>
                <a:lnTo>
                  <a:pt x="64508" y="4318773"/>
                </a:lnTo>
                <a:cubicBezTo>
                  <a:pt x="26599" y="4302739"/>
                  <a:pt x="0" y="4265202"/>
                  <a:pt x="0" y="4221453"/>
                </a:cubicBezTo>
                <a:cubicBezTo>
                  <a:pt x="0" y="4177704"/>
                  <a:pt x="26599" y="4140168"/>
                  <a:pt x="64508" y="4124134"/>
                </a:cubicBezTo>
                <a:lnTo>
                  <a:pt x="68300" y="4123368"/>
                </a:lnTo>
                <a:lnTo>
                  <a:pt x="64508" y="4122603"/>
                </a:lnTo>
                <a:cubicBezTo>
                  <a:pt x="26599" y="4106569"/>
                  <a:pt x="0" y="4069032"/>
                  <a:pt x="0" y="4025283"/>
                </a:cubicBezTo>
                <a:cubicBezTo>
                  <a:pt x="0" y="3981534"/>
                  <a:pt x="26599" y="3943997"/>
                  <a:pt x="64508" y="3927963"/>
                </a:cubicBezTo>
                <a:lnTo>
                  <a:pt x="68300" y="3927198"/>
                </a:lnTo>
                <a:lnTo>
                  <a:pt x="64508" y="3926432"/>
                </a:lnTo>
                <a:cubicBezTo>
                  <a:pt x="26599" y="3910398"/>
                  <a:pt x="0" y="3872861"/>
                  <a:pt x="0" y="3829112"/>
                </a:cubicBezTo>
                <a:cubicBezTo>
                  <a:pt x="0" y="3785363"/>
                  <a:pt x="26599" y="3747827"/>
                  <a:pt x="64508" y="3731793"/>
                </a:cubicBezTo>
                <a:lnTo>
                  <a:pt x="68299" y="3731027"/>
                </a:lnTo>
                <a:lnTo>
                  <a:pt x="64508" y="3730262"/>
                </a:lnTo>
                <a:cubicBezTo>
                  <a:pt x="26599" y="3714228"/>
                  <a:pt x="0" y="3676691"/>
                  <a:pt x="0" y="3632942"/>
                </a:cubicBezTo>
                <a:cubicBezTo>
                  <a:pt x="0" y="3589193"/>
                  <a:pt x="26599" y="3551656"/>
                  <a:pt x="64508" y="3535622"/>
                </a:cubicBezTo>
                <a:lnTo>
                  <a:pt x="68300" y="3534857"/>
                </a:lnTo>
                <a:lnTo>
                  <a:pt x="64508" y="3534091"/>
                </a:lnTo>
                <a:cubicBezTo>
                  <a:pt x="26599" y="3518057"/>
                  <a:pt x="0" y="3480521"/>
                  <a:pt x="0" y="3436772"/>
                </a:cubicBezTo>
                <a:cubicBezTo>
                  <a:pt x="0" y="3393023"/>
                  <a:pt x="26599" y="3355486"/>
                  <a:pt x="64508" y="3339452"/>
                </a:cubicBezTo>
                <a:lnTo>
                  <a:pt x="68300" y="3338687"/>
                </a:lnTo>
                <a:lnTo>
                  <a:pt x="64508" y="3337921"/>
                </a:lnTo>
                <a:cubicBezTo>
                  <a:pt x="26599" y="3321887"/>
                  <a:pt x="0" y="3284350"/>
                  <a:pt x="0" y="3240601"/>
                </a:cubicBezTo>
                <a:cubicBezTo>
                  <a:pt x="0" y="3196852"/>
                  <a:pt x="26599" y="3159316"/>
                  <a:pt x="64508" y="3143282"/>
                </a:cubicBezTo>
                <a:lnTo>
                  <a:pt x="68300" y="3142516"/>
                </a:lnTo>
                <a:lnTo>
                  <a:pt x="64508" y="3141751"/>
                </a:lnTo>
                <a:cubicBezTo>
                  <a:pt x="26599" y="3125717"/>
                  <a:pt x="0" y="3088180"/>
                  <a:pt x="0" y="3044431"/>
                </a:cubicBezTo>
                <a:cubicBezTo>
                  <a:pt x="0" y="3000682"/>
                  <a:pt x="26599" y="2963145"/>
                  <a:pt x="64508" y="2947111"/>
                </a:cubicBezTo>
                <a:lnTo>
                  <a:pt x="68300" y="2946346"/>
                </a:lnTo>
                <a:lnTo>
                  <a:pt x="64508" y="2945580"/>
                </a:lnTo>
                <a:cubicBezTo>
                  <a:pt x="26599" y="2929546"/>
                  <a:pt x="0" y="2892009"/>
                  <a:pt x="0" y="2848260"/>
                </a:cubicBezTo>
                <a:cubicBezTo>
                  <a:pt x="0" y="2804511"/>
                  <a:pt x="26599" y="2766975"/>
                  <a:pt x="64508" y="2750941"/>
                </a:cubicBezTo>
                <a:lnTo>
                  <a:pt x="68300" y="2750175"/>
                </a:lnTo>
                <a:lnTo>
                  <a:pt x="64508" y="2749410"/>
                </a:lnTo>
                <a:cubicBezTo>
                  <a:pt x="26599" y="2733376"/>
                  <a:pt x="0" y="2695839"/>
                  <a:pt x="0" y="2652090"/>
                </a:cubicBezTo>
                <a:cubicBezTo>
                  <a:pt x="0" y="2622924"/>
                  <a:pt x="11822" y="2596519"/>
                  <a:pt x="30935" y="2577405"/>
                </a:cubicBezTo>
                <a:lnTo>
                  <a:pt x="62865" y="2555878"/>
                </a:lnTo>
                <a:lnTo>
                  <a:pt x="30935" y="2534350"/>
                </a:lnTo>
                <a:cubicBezTo>
                  <a:pt x="11822" y="2515236"/>
                  <a:pt x="0" y="2488831"/>
                  <a:pt x="0" y="2459665"/>
                </a:cubicBezTo>
                <a:cubicBezTo>
                  <a:pt x="0" y="2415916"/>
                  <a:pt x="26599" y="2378379"/>
                  <a:pt x="64508" y="2362345"/>
                </a:cubicBezTo>
                <a:lnTo>
                  <a:pt x="68300" y="2361580"/>
                </a:lnTo>
                <a:lnTo>
                  <a:pt x="64508" y="2360814"/>
                </a:lnTo>
                <a:cubicBezTo>
                  <a:pt x="26599" y="2344780"/>
                  <a:pt x="0" y="2307244"/>
                  <a:pt x="0" y="2263495"/>
                </a:cubicBezTo>
                <a:cubicBezTo>
                  <a:pt x="0" y="2219745"/>
                  <a:pt x="26599" y="2182208"/>
                  <a:pt x="64508" y="2166175"/>
                </a:cubicBezTo>
                <a:lnTo>
                  <a:pt x="68300" y="2165409"/>
                </a:lnTo>
                <a:lnTo>
                  <a:pt x="64508" y="2164644"/>
                </a:lnTo>
                <a:cubicBezTo>
                  <a:pt x="26599" y="2148610"/>
                  <a:pt x="0" y="2111073"/>
                  <a:pt x="0" y="2067324"/>
                </a:cubicBezTo>
                <a:cubicBezTo>
                  <a:pt x="0" y="2023575"/>
                  <a:pt x="26599" y="1986038"/>
                  <a:pt x="64508" y="1970004"/>
                </a:cubicBezTo>
                <a:lnTo>
                  <a:pt x="68300" y="1969239"/>
                </a:lnTo>
                <a:lnTo>
                  <a:pt x="64508" y="1968473"/>
                </a:lnTo>
                <a:cubicBezTo>
                  <a:pt x="26599" y="1952439"/>
                  <a:pt x="0" y="1914903"/>
                  <a:pt x="0" y="1871154"/>
                </a:cubicBezTo>
                <a:cubicBezTo>
                  <a:pt x="0" y="1827404"/>
                  <a:pt x="26599" y="1789867"/>
                  <a:pt x="64508" y="1773834"/>
                </a:cubicBezTo>
                <a:lnTo>
                  <a:pt x="68300" y="1773068"/>
                </a:lnTo>
                <a:lnTo>
                  <a:pt x="64508" y="1772303"/>
                </a:lnTo>
                <a:cubicBezTo>
                  <a:pt x="26599" y="1756269"/>
                  <a:pt x="0" y="1718732"/>
                  <a:pt x="0" y="1674983"/>
                </a:cubicBezTo>
                <a:cubicBezTo>
                  <a:pt x="0" y="1631234"/>
                  <a:pt x="26599" y="1593697"/>
                  <a:pt x="64508" y="1577663"/>
                </a:cubicBezTo>
                <a:lnTo>
                  <a:pt x="68300" y="1576898"/>
                </a:lnTo>
                <a:lnTo>
                  <a:pt x="64508" y="1576132"/>
                </a:lnTo>
                <a:cubicBezTo>
                  <a:pt x="26599" y="1560098"/>
                  <a:pt x="0" y="1522562"/>
                  <a:pt x="0" y="1478813"/>
                </a:cubicBezTo>
                <a:cubicBezTo>
                  <a:pt x="0" y="1435063"/>
                  <a:pt x="26599" y="1397527"/>
                  <a:pt x="64508" y="1381493"/>
                </a:cubicBezTo>
                <a:lnTo>
                  <a:pt x="68300" y="1380727"/>
                </a:lnTo>
                <a:lnTo>
                  <a:pt x="64508" y="1379962"/>
                </a:lnTo>
                <a:cubicBezTo>
                  <a:pt x="26599" y="1363928"/>
                  <a:pt x="0" y="1326391"/>
                  <a:pt x="0" y="1282642"/>
                </a:cubicBezTo>
                <a:cubicBezTo>
                  <a:pt x="0" y="1238894"/>
                  <a:pt x="26599" y="1201357"/>
                  <a:pt x="64508" y="1185323"/>
                </a:cubicBezTo>
                <a:lnTo>
                  <a:pt x="68299" y="1184558"/>
                </a:lnTo>
                <a:lnTo>
                  <a:pt x="64508" y="1183792"/>
                </a:lnTo>
                <a:cubicBezTo>
                  <a:pt x="26599" y="1167758"/>
                  <a:pt x="0" y="1130221"/>
                  <a:pt x="0" y="1086473"/>
                </a:cubicBezTo>
                <a:cubicBezTo>
                  <a:pt x="0" y="1042723"/>
                  <a:pt x="26599" y="1005187"/>
                  <a:pt x="64508" y="989152"/>
                </a:cubicBezTo>
                <a:lnTo>
                  <a:pt x="68300" y="988387"/>
                </a:lnTo>
                <a:lnTo>
                  <a:pt x="64508" y="987621"/>
                </a:lnTo>
                <a:cubicBezTo>
                  <a:pt x="26599" y="971587"/>
                  <a:pt x="0" y="934051"/>
                  <a:pt x="0" y="890302"/>
                </a:cubicBezTo>
                <a:cubicBezTo>
                  <a:pt x="0" y="846553"/>
                  <a:pt x="26599" y="809016"/>
                  <a:pt x="64508" y="792982"/>
                </a:cubicBezTo>
                <a:lnTo>
                  <a:pt x="68300" y="792217"/>
                </a:lnTo>
                <a:lnTo>
                  <a:pt x="64508" y="791452"/>
                </a:lnTo>
                <a:cubicBezTo>
                  <a:pt x="26599" y="775417"/>
                  <a:pt x="0" y="737881"/>
                  <a:pt x="0" y="694132"/>
                </a:cubicBezTo>
                <a:cubicBezTo>
                  <a:pt x="0" y="650383"/>
                  <a:pt x="26599" y="612846"/>
                  <a:pt x="64508" y="596812"/>
                </a:cubicBezTo>
                <a:lnTo>
                  <a:pt x="68300" y="596046"/>
                </a:lnTo>
                <a:lnTo>
                  <a:pt x="64508" y="595281"/>
                </a:lnTo>
                <a:cubicBezTo>
                  <a:pt x="26599" y="579247"/>
                  <a:pt x="0" y="541710"/>
                  <a:pt x="0" y="497961"/>
                </a:cubicBezTo>
                <a:cubicBezTo>
                  <a:pt x="0" y="454212"/>
                  <a:pt x="26599" y="416676"/>
                  <a:pt x="64508" y="400642"/>
                </a:cubicBezTo>
                <a:lnTo>
                  <a:pt x="68300" y="399876"/>
                </a:lnTo>
                <a:lnTo>
                  <a:pt x="64508" y="399111"/>
                </a:lnTo>
                <a:cubicBezTo>
                  <a:pt x="26599" y="383076"/>
                  <a:pt x="0" y="345540"/>
                  <a:pt x="0" y="301791"/>
                </a:cubicBezTo>
                <a:cubicBezTo>
                  <a:pt x="0" y="258041"/>
                  <a:pt x="26599" y="220505"/>
                  <a:pt x="64508" y="204471"/>
                </a:cubicBezTo>
                <a:lnTo>
                  <a:pt x="68300" y="203706"/>
                </a:lnTo>
                <a:lnTo>
                  <a:pt x="64508" y="202940"/>
                </a:lnTo>
                <a:cubicBezTo>
                  <a:pt x="26599" y="186906"/>
                  <a:pt x="0" y="149369"/>
                  <a:pt x="0" y="105620"/>
                </a:cubicBezTo>
                <a:cubicBezTo>
                  <a:pt x="0" y="47288"/>
                  <a:pt x="47288" y="0"/>
                  <a:pt x="105620" y="0"/>
                </a:cubicBezTo>
                <a:cubicBezTo>
                  <a:pt x="134786" y="0"/>
                  <a:pt x="161191" y="11822"/>
                  <a:pt x="180305" y="30936"/>
                </a:cubicBezTo>
                <a:lnTo>
                  <a:pt x="197061" y="55789"/>
                </a:lnTo>
                <a:lnTo>
                  <a:pt x="213817" y="30936"/>
                </a:lnTo>
                <a:cubicBezTo>
                  <a:pt x="232930" y="11823"/>
                  <a:pt x="259335" y="1"/>
                  <a:pt x="288502" y="1"/>
                </a:cubicBezTo>
                <a:cubicBezTo>
                  <a:pt x="332250" y="1"/>
                  <a:pt x="369787" y="26600"/>
                  <a:pt x="385821" y="64509"/>
                </a:cubicBezTo>
                <a:lnTo>
                  <a:pt x="386586" y="68300"/>
                </a:lnTo>
                <a:lnTo>
                  <a:pt x="387352" y="64509"/>
                </a:lnTo>
                <a:cubicBezTo>
                  <a:pt x="403386" y="26600"/>
                  <a:pt x="440923" y="1"/>
                  <a:pt x="484672" y="1"/>
                </a:cubicBezTo>
                <a:cubicBezTo>
                  <a:pt x="528421" y="1"/>
                  <a:pt x="565958" y="26600"/>
                  <a:pt x="581991" y="64509"/>
                </a:cubicBezTo>
                <a:lnTo>
                  <a:pt x="582757" y="68300"/>
                </a:lnTo>
                <a:lnTo>
                  <a:pt x="583522" y="64509"/>
                </a:lnTo>
                <a:cubicBezTo>
                  <a:pt x="599557" y="26600"/>
                  <a:pt x="637093" y="1"/>
                  <a:pt x="680842" y="1"/>
                </a:cubicBezTo>
                <a:cubicBezTo>
                  <a:pt x="724592" y="1"/>
                  <a:pt x="762128" y="26600"/>
                  <a:pt x="778162" y="64509"/>
                </a:cubicBezTo>
                <a:lnTo>
                  <a:pt x="778927" y="68300"/>
                </a:lnTo>
                <a:lnTo>
                  <a:pt x="779693" y="64509"/>
                </a:lnTo>
                <a:cubicBezTo>
                  <a:pt x="795727" y="26600"/>
                  <a:pt x="833264" y="1"/>
                  <a:pt x="877013" y="1"/>
                </a:cubicBezTo>
                <a:cubicBezTo>
                  <a:pt x="920762" y="1"/>
                  <a:pt x="958299" y="26600"/>
                  <a:pt x="974332" y="64509"/>
                </a:cubicBezTo>
                <a:lnTo>
                  <a:pt x="975098" y="68300"/>
                </a:lnTo>
                <a:lnTo>
                  <a:pt x="975863" y="64509"/>
                </a:lnTo>
                <a:cubicBezTo>
                  <a:pt x="991897" y="26600"/>
                  <a:pt x="1029434" y="1"/>
                  <a:pt x="1073183" y="1"/>
                </a:cubicBezTo>
                <a:cubicBezTo>
                  <a:pt x="1116933" y="1"/>
                  <a:pt x="1154469" y="26600"/>
                  <a:pt x="1170503" y="64509"/>
                </a:cubicBezTo>
                <a:lnTo>
                  <a:pt x="1171268" y="68300"/>
                </a:lnTo>
                <a:lnTo>
                  <a:pt x="1172034" y="64509"/>
                </a:lnTo>
                <a:cubicBezTo>
                  <a:pt x="1188068" y="26600"/>
                  <a:pt x="1225605" y="1"/>
                  <a:pt x="1269354" y="1"/>
                </a:cubicBezTo>
                <a:cubicBezTo>
                  <a:pt x="1313103" y="1"/>
                  <a:pt x="1350639" y="26600"/>
                  <a:pt x="1366673" y="64509"/>
                </a:cubicBezTo>
                <a:lnTo>
                  <a:pt x="1367439" y="68300"/>
                </a:lnTo>
                <a:lnTo>
                  <a:pt x="1368204" y="64509"/>
                </a:lnTo>
                <a:cubicBezTo>
                  <a:pt x="1384238" y="26600"/>
                  <a:pt x="1421775" y="1"/>
                  <a:pt x="1465524" y="1"/>
                </a:cubicBezTo>
                <a:cubicBezTo>
                  <a:pt x="1509273" y="1"/>
                  <a:pt x="1546810" y="26600"/>
                  <a:pt x="1562844" y="64509"/>
                </a:cubicBezTo>
                <a:lnTo>
                  <a:pt x="1563609" y="68300"/>
                </a:lnTo>
                <a:lnTo>
                  <a:pt x="1564375" y="64509"/>
                </a:lnTo>
                <a:cubicBezTo>
                  <a:pt x="1580409" y="26600"/>
                  <a:pt x="1617946" y="1"/>
                  <a:pt x="1661694" y="1"/>
                </a:cubicBezTo>
                <a:cubicBezTo>
                  <a:pt x="1705444" y="1"/>
                  <a:pt x="1742980" y="26600"/>
                  <a:pt x="1759014" y="64509"/>
                </a:cubicBezTo>
                <a:lnTo>
                  <a:pt x="1759780" y="68300"/>
                </a:lnTo>
                <a:lnTo>
                  <a:pt x="1760545" y="64509"/>
                </a:lnTo>
                <a:cubicBezTo>
                  <a:pt x="1776579" y="26600"/>
                  <a:pt x="1814116" y="1"/>
                  <a:pt x="1857865" y="1"/>
                </a:cubicBezTo>
                <a:cubicBezTo>
                  <a:pt x="1901614" y="1"/>
                  <a:pt x="1939151" y="26600"/>
                  <a:pt x="1955184" y="64509"/>
                </a:cubicBezTo>
                <a:lnTo>
                  <a:pt x="1955950" y="68300"/>
                </a:lnTo>
                <a:lnTo>
                  <a:pt x="1956715" y="64509"/>
                </a:lnTo>
                <a:cubicBezTo>
                  <a:pt x="1972749" y="26600"/>
                  <a:pt x="2010286" y="1"/>
                  <a:pt x="2054035" y="1"/>
                </a:cubicBezTo>
                <a:cubicBezTo>
                  <a:pt x="2097784" y="1"/>
                  <a:pt x="2135321" y="26600"/>
                  <a:pt x="2151355" y="64509"/>
                </a:cubicBezTo>
                <a:lnTo>
                  <a:pt x="2152120" y="68300"/>
                </a:lnTo>
                <a:lnTo>
                  <a:pt x="2152886" y="64509"/>
                </a:lnTo>
                <a:cubicBezTo>
                  <a:pt x="2168920" y="26600"/>
                  <a:pt x="2206457" y="1"/>
                  <a:pt x="2250206" y="1"/>
                </a:cubicBezTo>
                <a:cubicBezTo>
                  <a:pt x="2293955" y="1"/>
                  <a:pt x="2331491" y="26600"/>
                  <a:pt x="2347525" y="64509"/>
                </a:cubicBezTo>
                <a:lnTo>
                  <a:pt x="2348291" y="68300"/>
                </a:lnTo>
                <a:lnTo>
                  <a:pt x="2349056" y="64509"/>
                </a:lnTo>
                <a:cubicBezTo>
                  <a:pt x="2365090" y="26600"/>
                  <a:pt x="2402627" y="1"/>
                  <a:pt x="2446376" y="1"/>
                </a:cubicBezTo>
                <a:cubicBezTo>
                  <a:pt x="2490125" y="1"/>
                  <a:pt x="2527662" y="26600"/>
                  <a:pt x="2543696" y="64509"/>
                </a:cubicBezTo>
                <a:lnTo>
                  <a:pt x="2544461" y="68300"/>
                </a:lnTo>
                <a:lnTo>
                  <a:pt x="2545227" y="64509"/>
                </a:lnTo>
                <a:cubicBezTo>
                  <a:pt x="2561261" y="26600"/>
                  <a:pt x="2598797" y="1"/>
                  <a:pt x="2642546" y="1"/>
                </a:cubicBezTo>
                <a:cubicBezTo>
                  <a:pt x="2675358" y="1"/>
                  <a:pt x="2704676" y="14963"/>
                  <a:pt x="2724048" y="38437"/>
                </a:cubicBezTo>
                <a:lnTo>
                  <a:pt x="2733346" y="53761"/>
                </a:lnTo>
                <a:lnTo>
                  <a:pt x="2748736" y="30935"/>
                </a:lnTo>
                <a:cubicBezTo>
                  <a:pt x="2767849" y="11822"/>
                  <a:pt x="2794254" y="0"/>
                  <a:pt x="2823420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rgbClr val="FF0000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9" name="フリーフォーム: 図形 8"/>
          <p:cNvSpPr/>
          <p:nvPr/>
        </p:nvSpPr>
        <p:spPr bwMode="auto">
          <a:xfrm>
            <a:off x="7605970" y="2483895"/>
            <a:ext cx="1247153" cy="1838991"/>
          </a:xfrm>
          <a:custGeom>
            <a:avLst/>
            <a:gdLst>
              <a:gd name="connsiteX0" fmla="*/ 265300 w 1741115"/>
              <a:gd name="connsiteY0" fmla="*/ 0 h 2567363"/>
              <a:gd name="connsiteX1" fmla="*/ 363578 w 1741115"/>
              <a:gd name="connsiteY1" fmla="*/ 65143 h 2567363"/>
              <a:gd name="connsiteX2" fmla="*/ 363990 w 1741115"/>
              <a:gd name="connsiteY2" fmla="*/ 67180 h 2567363"/>
              <a:gd name="connsiteX3" fmla="*/ 364401 w 1741115"/>
              <a:gd name="connsiteY3" fmla="*/ 65143 h 2567363"/>
              <a:gd name="connsiteX4" fmla="*/ 462679 w 1741115"/>
              <a:gd name="connsiteY4" fmla="*/ 0 h 2567363"/>
              <a:gd name="connsiteX5" fmla="*/ 560957 w 1741115"/>
              <a:gd name="connsiteY5" fmla="*/ 65143 h 2567363"/>
              <a:gd name="connsiteX6" fmla="*/ 561369 w 1741115"/>
              <a:gd name="connsiteY6" fmla="*/ 67180 h 2567363"/>
              <a:gd name="connsiteX7" fmla="*/ 561780 w 1741115"/>
              <a:gd name="connsiteY7" fmla="*/ 65143 h 2567363"/>
              <a:gd name="connsiteX8" fmla="*/ 660058 w 1741115"/>
              <a:gd name="connsiteY8" fmla="*/ 0 h 2567363"/>
              <a:gd name="connsiteX9" fmla="*/ 758336 w 1741115"/>
              <a:gd name="connsiteY9" fmla="*/ 65143 h 2567363"/>
              <a:gd name="connsiteX10" fmla="*/ 758748 w 1741115"/>
              <a:gd name="connsiteY10" fmla="*/ 67180 h 2567363"/>
              <a:gd name="connsiteX11" fmla="*/ 759159 w 1741115"/>
              <a:gd name="connsiteY11" fmla="*/ 65143 h 2567363"/>
              <a:gd name="connsiteX12" fmla="*/ 857437 w 1741115"/>
              <a:gd name="connsiteY12" fmla="*/ 0 h 2567363"/>
              <a:gd name="connsiteX13" fmla="*/ 955715 w 1741115"/>
              <a:gd name="connsiteY13" fmla="*/ 65143 h 2567363"/>
              <a:gd name="connsiteX14" fmla="*/ 956127 w 1741115"/>
              <a:gd name="connsiteY14" fmla="*/ 67180 h 2567363"/>
              <a:gd name="connsiteX15" fmla="*/ 956538 w 1741115"/>
              <a:gd name="connsiteY15" fmla="*/ 65143 h 2567363"/>
              <a:gd name="connsiteX16" fmla="*/ 1054816 w 1741115"/>
              <a:gd name="connsiteY16" fmla="*/ 0 h 2567363"/>
              <a:gd name="connsiteX17" fmla="*/ 1153094 w 1741115"/>
              <a:gd name="connsiteY17" fmla="*/ 65143 h 2567363"/>
              <a:gd name="connsiteX18" fmla="*/ 1153506 w 1741115"/>
              <a:gd name="connsiteY18" fmla="*/ 67180 h 2567363"/>
              <a:gd name="connsiteX19" fmla="*/ 1153917 w 1741115"/>
              <a:gd name="connsiteY19" fmla="*/ 65143 h 2567363"/>
              <a:gd name="connsiteX20" fmla="*/ 1252195 w 1741115"/>
              <a:gd name="connsiteY20" fmla="*/ 0 h 2567363"/>
              <a:gd name="connsiteX21" fmla="*/ 1350473 w 1741115"/>
              <a:gd name="connsiteY21" fmla="*/ 65143 h 2567363"/>
              <a:gd name="connsiteX22" fmla="*/ 1350885 w 1741115"/>
              <a:gd name="connsiteY22" fmla="*/ 67183 h 2567363"/>
              <a:gd name="connsiteX23" fmla="*/ 1351297 w 1741115"/>
              <a:gd name="connsiteY23" fmla="*/ 65143 h 2567363"/>
              <a:gd name="connsiteX24" fmla="*/ 1449575 w 1741115"/>
              <a:gd name="connsiteY24" fmla="*/ 0 h 2567363"/>
              <a:gd name="connsiteX25" fmla="*/ 1524995 w 1741115"/>
              <a:gd name="connsiteY25" fmla="*/ 31240 h 2567363"/>
              <a:gd name="connsiteX26" fmla="*/ 1543501 w 1741115"/>
              <a:gd name="connsiteY26" fmla="*/ 58687 h 2567363"/>
              <a:gd name="connsiteX27" fmla="*/ 1560811 w 1741115"/>
              <a:gd name="connsiteY27" fmla="*/ 33014 h 2567363"/>
              <a:gd name="connsiteX28" fmla="*/ 1635495 w 1741115"/>
              <a:gd name="connsiteY28" fmla="*/ 2078 h 2567363"/>
              <a:gd name="connsiteX29" fmla="*/ 1741115 w 1741115"/>
              <a:gd name="connsiteY29" fmla="*/ 107698 h 2567363"/>
              <a:gd name="connsiteX30" fmla="*/ 1676607 w 1741115"/>
              <a:gd name="connsiteY30" fmla="*/ 205018 h 2567363"/>
              <a:gd name="connsiteX31" fmla="*/ 1672816 w 1741115"/>
              <a:gd name="connsiteY31" fmla="*/ 205783 h 2567363"/>
              <a:gd name="connsiteX32" fmla="*/ 1676607 w 1741115"/>
              <a:gd name="connsiteY32" fmla="*/ 206549 h 2567363"/>
              <a:gd name="connsiteX33" fmla="*/ 1741115 w 1741115"/>
              <a:gd name="connsiteY33" fmla="*/ 303868 h 2567363"/>
              <a:gd name="connsiteX34" fmla="*/ 1676607 w 1741115"/>
              <a:gd name="connsiteY34" fmla="*/ 401188 h 2567363"/>
              <a:gd name="connsiteX35" fmla="*/ 1672816 w 1741115"/>
              <a:gd name="connsiteY35" fmla="*/ 401954 h 2567363"/>
              <a:gd name="connsiteX36" fmla="*/ 1676607 w 1741115"/>
              <a:gd name="connsiteY36" fmla="*/ 402719 h 2567363"/>
              <a:gd name="connsiteX37" fmla="*/ 1741115 w 1741115"/>
              <a:gd name="connsiteY37" fmla="*/ 500039 h 2567363"/>
              <a:gd name="connsiteX38" fmla="*/ 1676607 w 1741115"/>
              <a:gd name="connsiteY38" fmla="*/ 597359 h 2567363"/>
              <a:gd name="connsiteX39" fmla="*/ 1672816 w 1741115"/>
              <a:gd name="connsiteY39" fmla="*/ 598124 h 2567363"/>
              <a:gd name="connsiteX40" fmla="*/ 1676607 w 1741115"/>
              <a:gd name="connsiteY40" fmla="*/ 598890 h 2567363"/>
              <a:gd name="connsiteX41" fmla="*/ 1741115 w 1741115"/>
              <a:gd name="connsiteY41" fmla="*/ 696209 h 2567363"/>
              <a:gd name="connsiteX42" fmla="*/ 1676607 w 1741115"/>
              <a:gd name="connsiteY42" fmla="*/ 793529 h 2567363"/>
              <a:gd name="connsiteX43" fmla="*/ 1672816 w 1741115"/>
              <a:gd name="connsiteY43" fmla="*/ 794295 h 2567363"/>
              <a:gd name="connsiteX44" fmla="*/ 1676607 w 1741115"/>
              <a:gd name="connsiteY44" fmla="*/ 795060 h 2567363"/>
              <a:gd name="connsiteX45" fmla="*/ 1741115 w 1741115"/>
              <a:gd name="connsiteY45" fmla="*/ 892379 h 2567363"/>
              <a:gd name="connsiteX46" fmla="*/ 1676607 w 1741115"/>
              <a:gd name="connsiteY46" fmla="*/ 989699 h 2567363"/>
              <a:gd name="connsiteX47" fmla="*/ 1672816 w 1741115"/>
              <a:gd name="connsiteY47" fmla="*/ 990465 h 2567363"/>
              <a:gd name="connsiteX48" fmla="*/ 1676607 w 1741115"/>
              <a:gd name="connsiteY48" fmla="*/ 991230 h 2567363"/>
              <a:gd name="connsiteX49" fmla="*/ 1741115 w 1741115"/>
              <a:gd name="connsiteY49" fmla="*/ 1088550 h 2567363"/>
              <a:gd name="connsiteX50" fmla="*/ 1676607 w 1741115"/>
              <a:gd name="connsiteY50" fmla="*/ 1185870 h 2567363"/>
              <a:gd name="connsiteX51" fmla="*/ 1672816 w 1741115"/>
              <a:gd name="connsiteY51" fmla="*/ 1186635 h 2567363"/>
              <a:gd name="connsiteX52" fmla="*/ 1676607 w 1741115"/>
              <a:gd name="connsiteY52" fmla="*/ 1187401 h 2567363"/>
              <a:gd name="connsiteX53" fmla="*/ 1741115 w 1741115"/>
              <a:gd name="connsiteY53" fmla="*/ 1284720 h 2567363"/>
              <a:gd name="connsiteX54" fmla="*/ 1676607 w 1741115"/>
              <a:gd name="connsiteY54" fmla="*/ 1382040 h 2567363"/>
              <a:gd name="connsiteX55" fmla="*/ 1672816 w 1741115"/>
              <a:gd name="connsiteY55" fmla="*/ 1382806 h 2567363"/>
              <a:gd name="connsiteX56" fmla="*/ 1676607 w 1741115"/>
              <a:gd name="connsiteY56" fmla="*/ 1383571 h 2567363"/>
              <a:gd name="connsiteX57" fmla="*/ 1741115 w 1741115"/>
              <a:gd name="connsiteY57" fmla="*/ 1480891 h 2567363"/>
              <a:gd name="connsiteX58" fmla="*/ 1676607 w 1741115"/>
              <a:gd name="connsiteY58" fmla="*/ 1578211 h 2567363"/>
              <a:gd name="connsiteX59" fmla="*/ 1672816 w 1741115"/>
              <a:gd name="connsiteY59" fmla="*/ 1578976 h 2567363"/>
              <a:gd name="connsiteX60" fmla="*/ 1676607 w 1741115"/>
              <a:gd name="connsiteY60" fmla="*/ 1579742 h 2567363"/>
              <a:gd name="connsiteX61" fmla="*/ 1741115 w 1741115"/>
              <a:gd name="connsiteY61" fmla="*/ 1677061 h 2567363"/>
              <a:gd name="connsiteX62" fmla="*/ 1676607 w 1741115"/>
              <a:gd name="connsiteY62" fmla="*/ 1774381 h 2567363"/>
              <a:gd name="connsiteX63" fmla="*/ 1672816 w 1741115"/>
              <a:gd name="connsiteY63" fmla="*/ 1775147 h 2567363"/>
              <a:gd name="connsiteX64" fmla="*/ 1676607 w 1741115"/>
              <a:gd name="connsiteY64" fmla="*/ 1775912 h 2567363"/>
              <a:gd name="connsiteX65" fmla="*/ 1741115 w 1741115"/>
              <a:gd name="connsiteY65" fmla="*/ 1873232 h 2567363"/>
              <a:gd name="connsiteX66" fmla="*/ 1676607 w 1741115"/>
              <a:gd name="connsiteY66" fmla="*/ 1970552 h 2567363"/>
              <a:gd name="connsiteX67" fmla="*/ 1672816 w 1741115"/>
              <a:gd name="connsiteY67" fmla="*/ 1971317 h 2567363"/>
              <a:gd name="connsiteX68" fmla="*/ 1676607 w 1741115"/>
              <a:gd name="connsiteY68" fmla="*/ 1972083 h 2567363"/>
              <a:gd name="connsiteX69" fmla="*/ 1741115 w 1741115"/>
              <a:gd name="connsiteY69" fmla="*/ 2069402 h 2567363"/>
              <a:gd name="connsiteX70" fmla="*/ 1676607 w 1741115"/>
              <a:gd name="connsiteY70" fmla="*/ 2166722 h 2567363"/>
              <a:gd name="connsiteX71" fmla="*/ 1672816 w 1741115"/>
              <a:gd name="connsiteY71" fmla="*/ 2167488 h 2567363"/>
              <a:gd name="connsiteX72" fmla="*/ 1676607 w 1741115"/>
              <a:gd name="connsiteY72" fmla="*/ 2168253 h 2567363"/>
              <a:gd name="connsiteX73" fmla="*/ 1741115 w 1741115"/>
              <a:gd name="connsiteY73" fmla="*/ 2265573 h 2567363"/>
              <a:gd name="connsiteX74" fmla="*/ 1676607 w 1741115"/>
              <a:gd name="connsiteY74" fmla="*/ 2362893 h 2567363"/>
              <a:gd name="connsiteX75" fmla="*/ 1672816 w 1741115"/>
              <a:gd name="connsiteY75" fmla="*/ 2363658 h 2567363"/>
              <a:gd name="connsiteX76" fmla="*/ 1676607 w 1741115"/>
              <a:gd name="connsiteY76" fmla="*/ 2364424 h 2567363"/>
              <a:gd name="connsiteX77" fmla="*/ 1741115 w 1741115"/>
              <a:gd name="connsiteY77" fmla="*/ 2461743 h 2567363"/>
              <a:gd name="connsiteX78" fmla="*/ 1635495 w 1741115"/>
              <a:gd name="connsiteY78" fmla="*/ 2567363 h 2567363"/>
              <a:gd name="connsiteX79" fmla="*/ 1553994 w 1741115"/>
              <a:gd name="connsiteY79" fmla="*/ 2528927 h 2567363"/>
              <a:gd name="connsiteX80" fmla="*/ 1542556 w 1741115"/>
              <a:gd name="connsiteY80" fmla="*/ 2510076 h 2567363"/>
              <a:gd name="connsiteX81" fmla="*/ 1524995 w 1741115"/>
              <a:gd name="connsiteY81" fmla="*/ 2536123 h 2567363"/>
              <a:gd name="connsiteX82" fmla="*/ 1449575 w 1741115"/>
              <a:gd name="connsiteY82" fmla="*/ 2567363 h 2567363"/>
              <a:gd name="connsiteX83" fmla="*/ 1351297 w 1741115"/>
              <a:gd name="connsiteY83" fmla="*/ 2502220 h 2567363"/>
              <a:gd name="connsiteX84" fmla="*/ 1350885 w 1741115"/>
              <a:gd name="connsiteY84" fmla="*/ 2500180 h 2567363"/>
              <a:gd name="connsiteX85" fmla="*/ 1350473 w 1741115"/>
              <a:gd name="connsiteY85" fmla="*/ 2502220 h 2567363"/>
              <a:gd name="connsiteX86" fmla="*/ 1252195 w 1741115"/>
              <a:gd name="connsiteY86" fmla="*/ 2567363 h 2567363"/>
              <a:gd name="connsiteX87" fmla="*/ 1153917 w 1741115"/>
              <a:gd name="connsiteY87" fmla="*/ 2502220 h 2567363"/>
              <a:gd name="connsiteX88" fmla="*/ 1153506 w 1741115"/>
              <a:gd name="connsiteY88" fmla="*/ 2500183 h 2567363"/>
              <a:gd name="connsiteX89" fmla="*/ 1153094 w 1741115"/>
              <a:gd name="connsiteY89" fmla="*/ 2502220 h 2567363"/>
              <a:gd name="connsiteX90" fmla="*/ 1054816 w 1741115"/>
              <a:gd name="connsiteY90" fmla="*/ 2567363 h 2567363"/>
              <a:gd name="connsiteX91" fmla="*/ 956538 w 1741115"/>
              <a:gd name="connsiteY91" fmla="*/ 2502220 h 2567363"/>
              <a:gd name="connsiteX92" fmla="*/ 956127 w 1741115"/>
              <a:gd name="connsiteY92" fmla="*/ 2500183 h 2567363"/>
              <a:gd name="connsiteX93" fmla="*/ 955715 w 1741115"/>
              <a:gd name="connsiteY93" fmla="*/ 2502220 h 2567363"/>
              <a:gd name="connsiteX94" fmla="*/ 857437 w 1741115"/>
              <a:gd name="connsiteY94" fmla="*/ 2567363 h 2567363"/>
              <a:gd name="connsiteX95" fmla="*/ 759159 w 1741115"/>
              <a:gd name="connsiteY95" fmla="*/ 2502220 h 2567363"/>
              <a:gd name="connsiteX96" fmla="*/ 758748 w 1741115"/>
              <a:gd name="connsiteY96" fmla="*/ 2500183 h 2567363"/>
              <a:gd name="connsiteX97" fmla="*/ 758336 w 1741115"/>
              <a:gd name="connsiteY97" fmla="*/ 2502220 h 2567363"/>
              <a:gd name="connsiteX98" fmla="*/ 660058 w 1741115"/>
              <a:gd name="connsiteY98" fmla="*/ 2567363 h 2567363"/>
              <a:gd name="connsiteX99" fmla="*/ 561780 w 1741115"/>
              <a:gd name="connsiteY99" fmla="*/ 2502220 h 2567363"/>
              <a:gd name="connsiteX100" fmla="*/ 561369 w 1741115"/>
              <a:gd name="connsiteY100" fmla="*/ 2500183 h 2567363"/>
              <a:gd name="connsiteX101" fmla="*/ 560957 w 1741115"/>
              <a:gd name="connsiteY101" fmla="*/ 2502220 h 2567363"/>
              <a:gd name="connsiteX102" fmla="*/ 462679 w 1741115"/>
              <a:gd name="connsiteY102" fmla="*/ 2567363 h 2567363"/>
              <a:gd name="connsiteX103" fmla="*/ 364401 w 1741115"/>
              <a:gd name="connsiteY103" fmla="*/ 2502220 h 2567363"/>
              <a:gd name="connsiteX104" fmla="*/ 363990 w 1741115"/>
              <a:gd name="connsiteY104" fmla="*/ 2500183 h 2567363"/>
              <a:gd name="connsiteX105" fmla="*/ 363578 w 1741115"/>
              <a:gd name="connsiteY105" fmla="*/ 2502220 h 2567363"/>
              <a:gd name="connsiteX106" fmla="*/ 265300 w 1741115"/>
              <a:gd name="connsiteY106" fmla="*/ 2567363 h 2567363"/>
              <a:gd name="connsiteX107" fmla="*/ 189880 w 1741115"/>
              <a:gd name="connsiteY107" fmla="*/ 2536123 h 2567363"/>
              <a:gd name="connsiteX108" fmla="*/ 185824 w 1741115"/>
              <a:gd name="connsiteY108" fmla="*/ 2530107 h 2567363"/>
              <a:gd name="connsiteX109" fmla="*/ 164673 w 1741115"/>
              <a:gd name="connsiteY109" fmla="*/ 2549325 h 2567363"/>
              <a:gd name="connsiteX110" fmla="*/ 105620 w 1741115"/>
              <a:gd name="connsiteY110" fmla="*/ 2567363 h 2567363"/>
              <a:gd name="connsiteX111" fmla="*/ 0 w 1741115"/>
              <a:gd name="connsiteY111" fmla="*/ 2461743 h 2567363"/>
              <a:gd name="connsiteX112" fmla="*/ 64508 w 1741115"/>
              <a:gd name="connsiteY112" fmla="*/ 2364424 h 2567363"/>
              <a:gd name="connsiteX113" fmla="*/ 68300 w 1741115"/>
              <a:gd name="connsiteY113" fmla="*/ 2363658 h 2567363"/>
              <a:gd name="connsiteX114" fmla="*/ 64508 w 1741115"/>
              <a:gd name="connsiteY114" fmla="*/ 2362893 h 2567363"/>
              <a:gd name="connsiteX115" fmla="*/ 0 w 1741115"/>
              <a:gd name="connsiteY115" fmla="*/ 2265573 h 2567363"/>
              <a:gd name="connsiteX116" fmla="*/ 64508 w 1741115"/>
              <a:gd name="connsiteY116" fmla="*/ 2168253 h 2567363"/>
              <a:gd name="connsiteX117" fmla="*/ 68300 w 1741115"/>
              <a:gd name="connsiteY117" fmla="*/ 2167488 h 2567363"/>
              <a:gd name="connsiteX118" fmla="*/ 64508 w 1741115"/>
              <a:gd name="connsiteY118" fmla="*/ 2166722 h 2567363"/>
              <a:gd name="connsiteX119" fmla="*/ 0 w 1741115"/>
              <a:gd name="connsiteY119" fmla="*/ 2069402 h 2567363"/>
              <a:gd name="connsiteX120" fmla="*/ 64508 w 1741115"/>
              <a:gd name="connsiteY120" fmla="*/ 1972083 h 2567363"/>
              <a:gd name="connsiteX121" fmla="*/ 68300 w 1741115"/>
              <a:gd name="connsiteY121" fmla="*/ 1971317 h 2567363"/>
              <a:gd name="connsiteX122" fmla="*/ 64508 w 1741115"/>
              <a:gd name="connsiteY122" fmla="*/ 1970552 h 2567363"/>
              <a:gd name="connsiteX123" fmla="*/ 0 w 1741115"/>
              <a:gd name="connsiteY123" fmla="*/ 1873232 h 2567363"/>
              <a:gd name="connsiteX124" fmla="*/ 64508 w 1741115"/>
              <a:gd name="connsiteY124" fmla="*/ 1775912 h 2567363"/>
              <a:gd name="connsiteX125" fmla="*/ 68300 w 1741115"/>
              <a:gd name="connsiteY125" fmla="*/ 1775147 h 2567363"/>
              <a:gd name="connsiteX126" fmla="*/ 64508 w 1741115"/>
              <a:gd name="connsiteY126" fmla="*/ 1774381 h 2567363"/>
              <a:gd name="connsiteX127" fmla="*/ 0 w 1741115"/>
              <a:gd name="connsiteY127" fmla="*/ 1677061 h 2567363"/>
              <a:gd name="connsiteX128" fmla="*/ 64508 w 1741115"/>
              <a:gd name="connsiteY128" fmla="*/ 1579742 h 2567363"/>
              <a:gd name="connsiteX129" fmla="*/ 68300 w 1741115"/>
              <a:gd name="connsiteY129" fmla="*/ 1578976 h 2567363"/>
              <a:gd name="connsiteX130" fmla="*/ 64508 w 1741115"/>
              <a:gd name="connsiteY130" fmla="*/ 1578211 h 2567363"/>
              <a:gd name="connsiteX131" fmla="*/ 0 w 1741115"/>
              <a:gd name="connsiteY131" fmla="*/ 1480891 h 2567363"/>
              <a:gd name="connsiteX132" fmla="*/ 64508 w 1741115"/>
              <a:gd name="connsiteY132" fmla="*/ 1383571 h 2567363"/>
              <a:gd name="connsiteX133" fmla="*/ 68300 w 1741115"/>
              <a:gd name="connsiteY133" fmla="*/ 1382806 h 2567363"/>
              <a:gd name="connsiteX134" fmla="*/ 64508 w 1741115"/>
              <a:gd name="connsiteY134" fmla="*/ 1382040 h 2567363"/>
              <a:gd name="connsiteX135" fmla="*/ 0 w 1741115"/>
              <a:gd name="connsiteY135" fmla="*/ 1284720 h 2567363"/>
              <a:gd name="connsiteX136" fmla="*/ 64508 w 1741115"/>
              <a:gd name="connsiteY136" fmla="*/ 1187401 h 2567363"/>
              <a:gd name="connsiteX137" fmla="*/ 68299 w 1741115"/>
              <a:gd name="connsiteY137" fmla="*/ 1186635 h 2567363"/>
              <a:gd name="connsiteX138" fmla="*/ 64508 w 1741115"/>
              <a:gd name="connsiteY138" fmla="*/ 1185870 h 2567363"/>
              <a:gd name="connsiteX139" fmla="*/ 0 w 1741115"/>
              <a:gd name="connsiteY139" fmla="*/ 1088550 h 2567363"/>
              <a:gd name="connsiteX140" fmla="*/ 64508 w 1741115"/>
              <a:gd name="connsiteY140" fmla="*/ 991230 h 2567363"/>
              <a:gd name="connsiteX141" fmla="*/ 68300 w 1741115"/>
              <a:gd name="connsiteY141" fmla="*/ 990465 h 2567363"/>
              <a:gd name="connsiteX142" fmla="*/ 64508 w 1741115"/>
              <a:gd name="connsiteY142" fmla="*/ 989699 h 2567363"/>
              <a:gd name="connsiteX143" fmla="*/ 0 w 1741115"/>
              <a:gd name="connsiteY143" fmla="*/ 892379 h 2567363"/>
              <a:gd name="connsiteX144" fmla="*/ 64508 w 1741115"/>
              <a:gd name="connsiteY144" fmla="*/ 795060 h 2567363"/>
              <a:gd name="connsiteX145" fmla="*/ 68300 w 1741115"/>
              <a:gd name="connsiteY145" fmla="*/ 794295 h 2567363"/>
              <a:gd name="connsiteX146" fmla="*/ 64508 w 1741115"/>
              <a:gd name="connsiteY146" fmla="*/ 793529 h 2567363"/>
              <a:gd name="connsiteX147" fmla="*/ 0 w 1741115"/>
              <a:gd name="connsiteY147" fmla="*/ 696209 h 2567363"/>
              <a:gd name="connsiteX148" fmla="*/ 64508 w 1741115"/>
              <a:gd name="connsiteY148" fmla="*/ 598890 h 2567363"/>
              <a:gd name="connsiteX149" fmla="*/ 68300 w 1741115"/>
              <a:gd name="connsiteY149" fmla="*/ 598124 h 2567363"/>
              <a:gd name="connsiteX150" fmla="*/ 64508 w 1741115"/>
              <a:gd name="connsiteY150" fmla="*/ 597359 h 2567363"/>
              <a:gd name="connsiteX151" fmla="*/ 0 w 1741115"/>
              <a:gd name="connsiteY151" fmla="*/ 500039 h 2567363"/>
              <a:gd name="connsiteX152" fmla="*/ 64508 w 1741115"/>
              <a:gd name="connsiteY152" fmla="*/ 402719 h 2567363"/>
              <a:gd name="connsiteX153" fmla="*/ 68300 w 1741115"/>
              <a:gd name="connsiteY153" fmla="*/ 401954 h 2567363"/>
              <a:gd name="connsiteX154" fmla="*/ 64508 w 1741115"/>
              <a:gd name="connsiteY154" fmla="*/ 401188 h 2567363"/>
              <a:gd name="connsiteX155" fmla="*/ 0 w 1741115"/>
              <a:gd name="connsiteY155" fmla="*/ 303868 h 2567363"/>
              <a:gd name="connsiteX156" fmla="*/ 64508 w 1741115"/>
              <a:gd name="connsiteY156" fmla="*/ 206549 h 2567363"/>
              <a:gd name="connsiteX157" fmla="*/ 68300 w 1741115"/>
              <a:gd name="connsiteY157" fmla="*/ 205783 h 2567363"/>
              <a:gd name="connsiteX158" fmla="*/ 64508 w 1741115"/>
              <a:gd name="connsiteY158" fmla="*/ 205018 h 2567363"/>
              <a:gd name="connsiteX159" fmla="*/ 0 w 1741115"/>
              <a:gd name="connsiteY159" fmla="*/ 107698 h 2567363"/>
              <a:gd name="connsiteX160" fmla="*/ 105620 w 1741115"/>
              <a:gd name="connsiteY160" fmla="*/ 2078 h 2567363"/>
              <a:gd name="connsiteX161" fmla="*/ 180305 w 1741115"/>
              <a:gd name="connsiteY161" fmla="*/ 33014 h 2567363"/>
              <a:gd name="connsiteX162" fmla="*/ 184494 w 1741115"/>
              <a:gd name="connsiteY162" fmla="*/ 39228 h 2567363"/>
              <a:gd name="connsiteX163" fmla="*/ 189880 w 1741115"/>
              <a:gd name="connsiteY163" fmla="*/ 31240 h 2567363"/>
              <a:gd name="connsiteX164" fmla="*/ 265300 w 1741115"/>
              <a:gd name="connsiteY164" fmla="*/ 0 h 25673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</a:cxnLst>
            <a:rect l="l" t="t" r="r" b="b"/>
            <a:pathLst>
              <a:path w="1741115" h="2567363">
                <a:moveTo>
                  <a:pt x="265300" y="0"/>
                </a:moveTo>
                <a:cubicBezTo>
                  <a:pt x="309480" y="0"/>
                  <a:pt x="347386" y="26861"/>
                  <a:pt x="363578" y="65143"/>
                </a:cubicBezTo>
                <a:lnTo>
                  <a:pt x="363990" y="67180"/>
                </a:lnTo>
                <a:lnTo>
                  <a:pt x="364401" y="65143"/>
                </a:lnTo>
                <a:cubicBezTo>
                  <a:pt x="380593" y="26861"/>
                  <a:pt x="418499" y="0"/>
                  <a:pt x="462679" y="0"/>
                </a:cubicBezTo>
                <a:cubicBezTo>
                  <a:pt x="506859" y="0"/>
                  <a:pt x="544765" y="26861"/>
                  <a:pt x="560957" y="65143"/>
                </a:cubicBezTo>
                <a:lnTo>
                  <a:pt x="561369" y="67180"/>
                </a:lnTo>
                <a:lnTo>
                  <a:pt x="561780" y="65143"/>
                </a:lnTo>
                <a:cubicBezTo>
                  <a:pt x="577972" y="26861"/>
                  <a:pt x="615878" y="0"/>
                  <a:pt x="660058" y="0"/>
                </a:cubicBezTo>
                <a:cubicBezTo>
                  <a:pt x="704238" y="0"/>
                  <a:pt x="742144" y="26861"/>
                  <a:pt x="758336" y="65143"/>
                </a:cubicBezTo>
                <a:lnTo>
                  <a:pt x="758748" y="67180"/>
                </a:lnTo>
                <a:lnTo>
                  <a:pt x="759159" y="65143"/>
                </a:lnTo>
                <a:cubicBezTo>
                  <a:pt x="775351" y="26861"/>
                  <a:pt x="813257" y="0"/>
                  <a:pt x="857437" y="0"/>
                </a:cubicBezTo>
                <a:cubicBezTo>
                  <a:pt x="901617" y="0"/>
                  <a:pt x="939523" y="26861"/>
                  <a:pt x="955715" y="65143"/>
                </a:cubicBezTo>
                <a:lnTo>
                  <a:pt x="956127" y="67180"/>
                </a:lnTo>
                <a:lnTo>
                  <a:pt x="956538" y="65143"/>
                </a:lnTo>
                <a:cubicBezTo>
                  <a:pt x="972730" y="26861"/>
                  <a:pt x="1010636" y="0"/>
                  <a:pt x="1054816" y="0"/>
                </a:cubicBezTo>
                <a:cubicBezTo>
                  <a:pt x="1098996" y="0"/>
                  <a:pt x="1136903" y="26861"/>
                  <a:pt x="1153094" y="65143"/>
                </a:cubicBezTo>
                <a:lnTo>
                  <a:pt x="1153506" y="67180"/>
                </a:lnTo>
                <a:lnTo>
                  <a:pt x="1153917" y="65143"/>
                </a:lnTo>
                <a:cubicBezTo>
                  <a:pt x="1170109" y="26861"/>
                  <a:pt x="1208015" y="0"/>
                  <a:pt x="1252195" y="0"/>
                </a:cubicBezTo>
                <a:cubicBezTo>
                  <a:pt x="1296375" y="0"/>
                  <a:pt x="1334281" y="26861"/>
                  <a:pt x="1350473" y="65143"/>
                </a:cubicBezTo>
                <a:lnTo>
                  <a:pt x="1350885" y="67183"/>
                </a:lnTo>
                <a:lnTo>
                  <a:pt x="1351297" y="65143"/>
                </a:lnTo>
                <a:cubicBezTo>
                  <a:pt x="1367489" y="26861"/>
                  <a:pt x="1405395" y="0"/>
                  <a:pt x="1449575" y="0"/>
                </a:cubicBezTo>
                <a:cubicBezTo>
                  <a:pt x="1479029" y="0"/>
                  <a:pt x="1505694" y="11938"/>
                  <a:pt x="1524995" y="31240"/>
                </a:cubicBezTo>
                <a:lnTo>
                  <a:pt x="1543501" y="58687"/>
                </a:lnTo>
                <a:lnTo>
                  <a:pt x="1560811" y="33014"/>
                </a:lnTo>
                <a:cubicBezTo>
                  <a:pt x="1579924" y="13900"/>
                  <a:pt x="1606329" y="2078"/>
                  <a:pt x="1635495" y="2078"/>
                </a:cubicBezTo>
                <a:cubicBezTo>
                  <a:pt x="1693827" y="2078"/>
                  <a:pt x="1741115" y="49366"/>
                  <a:pt x="1741115" y="107698"/>
                </a:cubicBezTo>
                <a:cubicBezTo>
                  <a:pt x="1741115" y="151447"/>
                  <a:pt x="1714516" y="188984"/>
                  <a:pt x="1676607" y="205018"/>
                </a:cubicBezTo>
                <a:lnTo>
                  <a:pt x="1672816" y="205783"/>
                </a:lnTo>
                <a:lnTo>
                  <a:pt x="1676607" y="206549"/>
                </a:lnTo>
                <a:cubicBezTo>
                  <a:pt x="1714516" y="222583"/>
                  <a:pt x="1741115" y="260119"/>
                  <a:pt x="1741115" y="303868"/>
                </a:cubicBezTo>
                <a:cubicBezTo>
                  <a:pt x="1741115" y="347618"/>
                  <a:pt x="1714516" y="385154"/>
                  <a:pt x="1676607" y="401188"/>
                </a:cubicBezTo>
                <a:lnTo>
                  <a:pt x="1672816" y="401954"/>
                </a:lnTo>
                <a:lnTo>
                  <a:pt x="1676607" y="402719"/>
                </a:lnTo>
                <a:cubicBezTo>
                  <a:pt x="1714516" y="418753"/>
                  <a:pt x="1741115" y="456290"/>
                  <a:pt x="1741115" y="500039"/>
                </a:cubicBezTo>
                <a:cubicBezTo>
                  <a:pt x="1741115" y="543788"/>
                  <a:pt x="1714516" y="581325"/>
                  <a:pt x="1676607" y="597359"/>
                </a:cubicBezTo>
                <a:lnTo>
                  <a:pt x="1672816" y="598124"/>
                </a:lnTo>
                <a:lnTo>
                  <a:pt x="1676607" y="598890"/>
                </a:lnTo>
                <a:cubicBezTo>
                  <a:pt x="1714516" y="614924"/>
                  <a:pt x="1741115" y="652460"/>
                  <a:pt x="1741115" y="696209"/>
                </a:cubicBezTo>
                <a:cubicBezTo>
                  <a:pt x="1741115" y="739958"/>
                  <a:pt x="1714516" y="777495"/>
                  <a:pt x="1676607" y="793529"/>
                </a:cubicBezTo>
                <a:lnTo>
                  <a:pt x="1672816" y="794295"/>
                </a:lnTo>
                <a:lnTo>
                  <a:pt x="1676607" y="795060"/>
                </a:lnTo>
                <a:cubicBezTo>
                  <a:pt x="1714516" y="811094"/>
                  <a:pt x="1741115" y="848630"/>
                  <a:pt x="1741115" y="892379"/>
                </a:cubicBezTo>
                <a:cubicBezTo>
                  <a:pt x="1741115" y="936129"/>
                  <a:pt x="1714516" y="973665"/>
                  <a:pt x="1676607" y="989699"/>
                </a:cubicBezTo>
                <a:lnTo>
                  <a:pt x="1672816" y="990465"/>
                </a:lnTo>
                <a:lnTo>
                  <a:pt x="1676607" y="991230"/>
                </a:lnTo>
                <a:cubicBezTo>
                  <a:pt x="1714516" y="1007264"/>
                  <a:pt x="1741115" y="1044800"/>
                  <a:pt x="1741115" y="1088550"/>
                </a:cubicBezTo>
                <a:cubicBezTo>
                  <a:pt x="1741115" y="1132299"/>
                  <a:pt x="1714516" y="1169836"/>
                  <a:pt x="1676607" y="1185870"/>
                </a:cubicBezTo>
                <a:lnTo>
                  <a:pt x="1672816" y="1186635"/>
                </a:lnTo>
                <a:lnTo>
                  <a:pt x="1676607" y="1187401"/>
                </a:lnTo>
                <a:cubicBezTo>
                  <a:pt x="1714516" y="1203435"/>
                  <a:pt x="1741115" y="1240971"/>
                  <a:pt x="1741115" y="1284720"/>
                </a:cubicBezTo>
                <a:cubicBezTo>
                  <a:pt x="1741115" y="1328469"/>
                  <a:pt x="1714516" y="1366006"/>
                  <a:pt x="1676607" y="1382040"/>
                </a:cubicBezTo>
                <a:lnTo>
                  <a:pt x="1672816" y="1382806"/>
                </a:lnTo>
                <a:lnTo>
                  <a:pt x="1676607" y="1383571"/>
                </a:lnTo>
                <a:cubicBezTo>
                  <a:pt x="1714516" y="1399605"/>
                  <a:pt x="1741115" y="1437141"/>
                  <a:pt x="1741115" y="1480891"/>
                </a:cubicBezTo>
                <a:cubicBezTo>
                  <a:pt x="1741115" y="1524640"/>
                  <a:pt x="1714516" y="1562177"/>
                  <a:pt x="1676607" y="1578211"/>
                </a:cubicBezTo>
                <a:lnTo>
                  <a:pt x="1672816" y="1578976"/>
                </a:lnTo>
                <a:lnTo>
                  <a:pt x="1676607" y="1579742"/>
                </a:lnTo>
                <a:cubicBezTo>
                  <a:pt x="1714516" y="1595776"/>
                  <a:pt x="1741115" y="1633312"/>
                  <a:pt x="1741115" y="1677061"/>
                </a:cubicBezTo>
                <a:cubicBezTo>
                  <a:pt x="1741115" y="1720810"/>
                  <a:pt x="1714516" y="1758347"/>
                  <a:pt x="1676607" y="1774381"/>
                </a:cubicBezTo>
                <a:lnTo>
                  <a:pt x="1672816" y="1775147"/>
                </a:lnTo>
                <a:lnTo>
                  <a:pt x="1676607" y="1775912"/>
                </a:lnTo>
                <a:cubicBezTo>
                  <a:pt x="1714516" y="1791946"/>
                  <a:pt x="1741115" y="1829482"/>
                  <a:pt x="1741115" y="1873232"/>
                </a:cubicBezTo>
                <a:cubicBezTo>
                  <a:pt x="1741115" y="1916981"/>
                  <a:pt x="1714516" y="1954518"/>
                  <a:pt x="1676607" y="1970552"/>
                </a:cubicBezTo>
                <a:lnTo>
                  <a:pt x="1672816" y="1971317"/>
                </a:lnTo>
                <a:lnTo>
                  <a:pt x="1676607" y="1972083"/>
                </a:lnTo>
                <a:cubicBezTo>
                  <a:pt x="1714516" y="1988117"/>
                  <a:pt x="1741115" y="2025653"/>
                  <a:pt x="1741115" y="2069402"/>
                </a:cubicBezTo>
                <a:cubicBezTo>
                  <a:pt x="1741115" y="2113151"/>
                  <a:pt x="1714516" y="2150688"/>
                  <a:pt x="1676607" y="2166722"/>
                </a:cubicBezTo>
                <a:lnTo>
                  <a:pt x="1672816" y="2167488"/>
                </a:lnTo>
                <a:lnTo>
                  <a:pt x="1676607" y="2168253"/>
                </a:lnTo>
                <a:cubicBezTo>
                  <a:pt x="1714516" y="2184287"/>
                  <a:pt x="1741115" y="2221823"/>
                  <a:pt x="1741115" y="2265573"/>
                </a:cubicBezTo>
                <a:cubicBezTo>
                  <a:pt x="1741115" y="2309322"/>
                  <a:pt x="1714516" y="2346858"/>
                  <a:pt x="1676607" y="2362893"/>
                </a:cubicBezTo>
                <a:lnTo>
                  <a:pt x="1672816" y="2363658"/>
                </a:lnTo>
                <a:lnTo>
                  <a:pt x="1676607" y="2364424"/>
                </a:lnTo>
                <a:cubicBezTo>
                  <a:pt x="1714516" y="2380458"/>
                  <a:pt x="1741115" y="2417994"/>
                  <a:pt x="1741115" y="2461743"/>
                </a:cubicBezTo>
                <a:cubicBezTo>
                  <a:pt x="1741115" y="2520076"/>
                  <a:pt x="1693827" y="2567363"/>
                  <a:pt x="1635495" y="2567363"/>
                </a:cubicBezTo>
                <a:cubicBezTo>
                  <a:pt x="1602683" y="2567363"/>
                  <a:pt x="1573366" y="2552401"/>
                  <a:pt x="1553994" y="2528927"/>
                </a:cubicBezTo>
                <a:lnTo>
                  <a:pt x="1542556" y="2510076"/>
                </a:lnTo>
                <a:lnTo>
                  <a:pt x="1524995" y="2536123"/>
                </a:lnTo>
                <a:cubicBezTo>
                  <a:pt x="1505694" y="2555425"/>
                  <a:pt x="1479029" y="2567363"/>
                  <a:pt x="1449575" y="2567363"/>
                </a:cubicBezTo>
                <a:cubicBezTo>
                  <a:pt x="1405395" y="2567363"/>
                  <a:pt x="1367489" y="2540502"/>
                  <a:pt x="1351297" y="2502220"/>
                </a:cubicBezTo>
                <a:lnTo>
                  <a:pt x="1350885" y="2500180"/>
                </a:lnTo>
                <a:lnTo>
                  <a:pt x="1350473" y="2502220"/>
                </a:lnTo>
                <a:cubicBezTo>
                  <a:pt x="1334281" y="2540502"/>
                  <a:pt x="1296375" y="2567363"/>
                  <a:pt x="1252195" y="2567363"/>
                </a:cubicBezTo>
                <a:cubicBezTo>
                  <a:pt x="1208015" y="2567363"/>
                  <a:pt x="1170109" y="2540502"/>
                  <a:pt x="1153917" y="2502220"/>
                </a:cubicBezTo>
                <a:lnTo>
                  <a:pt x="1153506" y="2500183"/>
                </a:lnTo>
                <a:lnTo>
                  <a:pt x="1153094" y="2502220"/>
                </a:lnTo>
                <a:cubicBezTo>
                  <a:pt x="1136903" y="2540502"/>
                  <a:pt x="1098996" y="2567363"/>
                  <a:pt x="1054816" y="2567363"/>
                </a:cubicBezTo>
                <a:cubicBezTo>
                  <a:pt x="1010636" y="2567363"/>
                  <a:pt x="972730" y="2540502"/>
                  <a:pt x="956538" y="2502220"/>
                </a:cubicBezTo>
                <a:lnTo>
                  <a:pt x="956127" y="2500183"/>
                </a:lnTo>
                <a:lnTo>
                  <a:pt x="955715" y="2502220"/>
                </a:lnTo>
                <a:cubicBezTo>
                  <a:pt x="939523" y="2540502"/>
                  <a:pt x="901617" y="2567363"/>
                  <a:pt x="857437" y="2567363"/>
                </a:cubicBezTo>
                <a:cubicBezTo>
                  <a:pt x="813257" y="2567363"/>
                  <a:pt x="775351" y="2540502"/>
                  <a:pt x="759159" y="2502220"/>
                </a:cubicBezTo>
                <a:lnTo>
                  <a:pt x="758748" y="2500183"/>
                </a:lnTo>
                <a:lnTo>
                  <a:pt x="758336" y="2502220"/>
                </a:lnTo>
                <a:cubicBezTo>
                  <a:pt x="742144" y="2540502"/>
                  <a:pt x="704238" y="2567363"/>
                  <a:pt x="660058" y="2567363"/>
                </a:cubicBezTo>
                <a:cubicBezTo>
                  <a:pt x="615878" y="2567363"/>
                  <a:pt x="577972" y="2540502"/>
                  <a:pt x="561780" y="2502220"/>
                </a:cubicBezTo>
                <a:lnTo>
                  <a:pt x="561369" y="2500183"/>
                </a:lnTo>
                <a:lnTo>
                  <a:pt x="560957" y="2502220"/>
                </a:lnTo>
                <a:cubicBezTo>
                  <a:pt x="544765" y="2540502"/>
                  <a:pt x="506859" y="2567363"/>
                  <a:pt x="462679" y="2567363"/>
                </a:cubicBezTo>
                <a:cubicBezTo>
                  <a:pt x="418499" y="2567363"/>
                  <a:pt x="380593" y="2540502"/>
                  <a:pt x="364401" y="2502220"/>
                </a:cubicBezTo>
                <a:lnTo>
                  <a:pt x="363990" y="2500183"/>
                </a:lnTo>
                <a:lnTo>
                  <a:pt x="363578" y="2502220"/>
                </a:lnTo>
                <a:cubicBezTo>
                  <a:pt x="347386" y="2540502"/>
                  <a:pt x="309480" y="2567363"/>
                  <a:pt x="265300" y="2567363"/>
                </a:cubicBezTo>
                <a:cubicBezTo>
                  <a:pt x="235847" y="2567363"/>
                  <a:pt x="209182" y="2555425"/>
                  <a:pt x="189880" y="2536123"/>
                </a:cubicBezTo>
                <a:lnTo>
                  <a:pt x="185824" y="2530107"/>
                </a:lnTo>
                <a:lnTo>
                  <a:pt x="164673" y="2549325"/>
                </a:lnTo>
                <a:cubicBezTo>
                  <a:pt x="147816" y="2560713"/>
                  <a:pt x="127495" y="2567363"/>
                  <a:pt x="105620" y="2567363"/>
                </a:cubicBezTo>
                <a:cubicBezTo>
                  <a:pt x="47288" y="2567363"/>
                  <a:pt x="0" y="2520076"/>
                  <a:pt x="0" y="2461743"/>
                </a:cubicBezTo>
                <a:cubicBezTo>
                  <a:pt x="0" y="2417994"/>
                  <a:pt x="26599" y="2380458"/>
                  <a:pt x="64508" y="2364424"/>
                </a:cubicBezTo>
                <a:lnTo>
                  <a:pt x="68300" y="2363658"/>
                </a:lnTo>
                <a:lnTo>
                  <a:pt x="64508" y="2362893"/>
                </a:lnTo>
                <a:cubicBezTo>
                  <a:pt x="26599" y="2346858"/>
                  <a:pt x="0" y="2309322"/>
                  <a:pt x="0" y="2265573"/>
                </a:cubicBezTo>
                <a:cubicBezTo>
                  <a:pt x="0" y="2221823"/>
                  <a:pt x="26599" y="2184287"/>
                  <a:pt x="64508" y="2168253"/>
                </a:cubicBezTo>
                <a:lnTo>
                  <a:pt x="68300" y="2167488"/>
                </a:lnTo>
                <a:lnTo>
                  <a:pt x="64508" y="2166722"/>
                </a:lnTo>
                <a:cubicBezTo>
                  <a:pt x="26599" y="2150688"/>
                  <a:pt x="0" y="2113151"/>
                  <a:pt x="0" y="2069402"/>
                </a:cubicBezTo>
                <a:cubicBezTo>
                  <a:pt x="0" y="2025653"/>
                  <a:pt x="26599" y="1988117"/>
                  <a:pt x="64508" y="1972083"/>
                </a:cubicBezTo>
                <a:lnTo>
                  <a:pt x="68300" y="1971317"/>
                </a:lnTo>
                <a:lnTo>
                  <a:pt x="64508" y="1970552"/>
                </a:lnTo>
                <a:cubicBezTo>
                  <a:pt x="26599" y="1954518"/>
                  <a:pt x="0" y="1916981"/>
                  <a:pt x="0" y="1873232"/>
                </a:cubicBezTo>
                <a:cubicBezTo>
                  <a:pt x="0" y="1829482"/>
                  <a:pt x="26599" y="1791946"/>
                  <a:pt x="64508" y="1775912"/>
                </a:cubicBezTo>
                <a:lnTo>
                  <a:pt x="68300" y="1775147"/>
                </a:lnTo>
                <a:lnTo>
                  <a:pt x="64508" y="1774381"/>
                </a:lnTo>
                <a:cubicBezTo>
                  <a:pt x="26599" y="1758347"/>
                  <a:pt x="0" y="1720810"/>
                  <a:pt x="0" y="1677061"/>
                </a:cubicBezTo>
                <a:cubicBezTo>
                  <a:pt x="0" y="1633312"/>
                  <a:pt x="26599" y="1595776"/>
                  <a:pt x="64508" y="1579742"/>
                </a:cubicBezTo>
                <a:lnTo>
                  <a:pt x="68300" y="1578976"/>
                </a:lnTo>
                <a:lnTo>
                  <a:pt x="64508" y="1578211"/>
                </a:lnTo>
                <a:cubicBezTo>
                  <a:pt x="26599" y="1562177"/>
                  <a:pt x="0" y="1524640"/>
                  <a:pt x="0" y="1480891"/>
                </a:cubicBezTo>
                <a:cubicBezTo>
                  <a:pt x="0" y="1437141"/>
                  <a:pt x="26599" y="1399605"/>
                  <a:pt x="64508" y="1383571"/>
                </a:cubicBezTo>
                <a:lnTo>
                  <a:pt x="68300" y="1382806"/>
                </a:lnTo>
                <a:lnTo>
                  <a:pt x="64508" y="1382040"/>
                </a:lnTo>
                <a:cubicBezTo>
                  <a:pt x="26599" y="1366006"/>
                  <a:pt x="0" y="1328469"/>
                  <a:pt x="0" y="1284720"/>
                </a:cubicBezTo>
                <a:cubicBezTo>
                  <a:pt x="0" y="1240971"/>
                  <a:pt x="26599" y="1203435"/>
                  <a:pt x="64508" y="1187401"/>
                </a:cubicBezTo>
                <a:lnTo>
                  <a:pt x="68299" y="1186635"/>
                </a:lnTo>
                <a:lnTo>
                  <a:pt x="64508" y="1185870"/>
                </a:lnTo>
                <a:cubicBezTo>
                  <a:pt x="26599" y="1169836"/>
                  <a:pt x="0" y="1132299"/>
                  <a:pt x="0" y="1088550"/>
                </a:cubicBezTo>
                <a:cubicBezTo>
                  <a:pt x="0" y="1044800"/>
                  <a:pt x="26599" y="1007264"/>
                  <a:pt x="64508" y="991230"/>
                </a:cubicBezTo>
                <a:lnTo>
                  <a:pt x="68300" y="990465"/>
                </a:lnTo>
                <a:lnTo>
                  <a:pt x="64508" y="989699"/>
                </a:lnTo>
                <a:cubicBezTo>
                  <a:pt x="26599" y="973665"/>
                  <a:pt x="0" y="936129"/>
                  <a:pt x="0" y="892379"/>
                </a:cubicBezTo>
                <a:cubicBezTo>
                  <a:pt x="0" y="848630"/>
                  <a:pt x="26599" y="811094"/>
                  <a:pt x="64508" y="795060"/>
                </a:cubicBezTo>
                <a:lnTo>
                  <a:pt x="68300" y="794295"/>
                </a:lnTo>
                <a:lnTo>
                  <a:pt x="64508" y="793529"/>
                </a:lnTo>
                <a:cubicBezTo>
                  <a:pt x="26599" y="777495"/>
                  <a:pt x="0" y="739958"/>
                  <a:pt x="0" y="696209"/>
                </a:cubicBezTo>
                <a:cubicBezTo>
                  <a:pt x="0" y="652460"/>
                  <a:pt x="26599" y="614924"/>
                  <a:pt x="64508" y="598890"/>
                </a:cubicBezTo>
                <a:lnTo>
                  <a:pt x="68300" y="598124"/>
                </a:lnTo>
                <a:lnTo>
                  <a:pt x="64508" y="597359"/>
                </a:lnTo>
                <a:cubicBezTo>
                  <a:pt x="26599" y="581325"/>
                  <a:pt x="0" y="543788"/>
                  <a:pt x="0" y="500039"/>
                </a:cubicBezTo>
                <a:cubicBezTo>
                  <a:pt x="0" y="456290"/>
                  <a:pt x="26599" y="418753"/>
                  <a:pt x="64508" y="402719"/>
                </a:cubicBezTo>
                <a:lnTo>
                  <a:pt x="68300" y="401954"/>
                </a:lnTo>
                <a:lnTo>
                  <a:pt x="64508" y="401188"/>
                </a:lnTo>
                <a:cubicBezTo>
                  <a:pt x="26599" y="385154"/>
                  <a:pt x="0" y="347618"/>
                  <a:pt x="0" y="303868"/>
                </a:cubicBezTo>
                <a:cubicBezTo>
                  <a:pt x="0" y="260119"/>
                  <a:pt x="26599" y="222583"/>
                  <a:pt x="64508" y="206549"/>
                </a:cubicBezTo>
                <a:lnTo>
                  <a:pt x="68300" y="205783"/>
                </a:lnTo>
                <a:lnTo>
                  <a:pt x="64508" y="205018"/>
                </a:lnTo>
                <a:cubicBezTo>
                  <a:pt x="26599" y="188984"/>
                  <a:pt x="0" y="151447"/>
                  <a:pt x="0" y="107698"/>
                </a:cubicBezTo>
                <a:cubicBezTo>
                  <a:pt x="0" y="49366"/>
                  <a:pt x="47288" y="2078"/>
                  <a:pt x="105620" y="2078"/>
                </a:cubicBezTo>
                <a:cubicBezTo>
                  <a:pt x="134786" y="2078"/>
                  <a:pt x="161191" y="13900"/>
                  <a:pt x="180305" y="33014"/>
                </a:cubicBezTo>
                <a:lnTo>
                  <a:pt x="184494" y="39228"/>
                </a:lnTo>
                <a:lnTo>
                  <a:pt x="189880" y="31240"/>
                </a:lnTo>
                <a:cubicBezTo>
                  <a:pt x="209182" y="11938"/>
                  <a:pt x="235847" y="0"/>
                  <a:pt x="265300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rgbClr val="FF0000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10" name="フリーフォーム: 図形 9"/>
          <p:cNvSpPr/>
          <p:nvPr/>
        </p:nvSpPr>
        <p:spPr bwMode="auto">
          <a:xfrm>
            <a:off x="7634931" y="639583"/>
            <a:ext cx="1204472" cy="1723776"/>
          </a:xfrm>
          <a:custGeom>
            <a:avLst/>
            <a:gdLst>
              <a:gd name="connsiteX0" fmla="*/ 3286421 w 3691466"/>
              <a:gd name="connsiteY0" fmla="*/ 0 h 5283030"/>
              <a:gd name="connsiteX1" fmla="*/ 3691466 w 3691466"/>
              <a:gd name="connsiteY1" fmla="*/ 405045 h 5283030"/>
              <a:gd name="connsiteX2" fmla="*/ 3512885 w 3691466"/>
              <a:gd name="connsiteY2" fmla="*/ 740915 h 5283030"/>
              <a:gd name="connsiteX3" fmla="*/ 3444948 w 3691466"/>
              <a:gd name="connsiteY3" fmla="*/ 777791 h 5283030"/>
              <a:gd name="connsiteX4" fmla="*/ 3512885 w 3691466"/>
              <a:gd name="connsiteY4" fmla="*/ 814666 h 5283030"/>
              <a:gd name="connsiteX5" fmla="*/ 3691466 w 3691466"/>
              <a:gd name="connsiteY5" fmla="*/ 1150535 h 5283030"/>
              <a:gd name="connsiteX6" fmla="*/ 3512885 w 3691466"/>
              <a:gd name="connsiteY6" fmla="*/ 1486405 h 5283030"/>
              <a:gd name="connsiteX7" fmla="*/ 3444948 w 3691466"/>
              <a:gd name="connsiteY7" fmla="*/ 1523280 h 5283030"/>
              <a:gd name="connsiteX8" fmla="*/ 3512885 w 3691466"/>
              <a:gd name="connsiteY8" fmla="*/ 1560155 h 5283030"/>
              <a:gd name="connsiteX9" fmla="*/ 3691466 w 3691466"/>
              <a:gd name="connsiteY9" fmla="*/ 1896025 h 5283030"/>
              <a:gd name="connsiteX10" fmla="*/ 3512885 w 3691466"/>
              <a:gd name="connsiteY10" fmla="*/ 2231895 h 5283030"/>
              <a:gd name="connsiteX11" fmla="*/ 3444948 w 3691466"/>
              <a:gd name="connsiteY11" fmla="*/ 2268770 h 5283030"/>
              <a:gd name="connsiteX12" fmla="*/ 3512885 w 3691466"/>
              <a:gd name="connsiteY12" fmla="*/ 2305645 h 5283030"/>
              <a:gd name="connsiteX13" fmla="*/ 3691466 w 3691466"/>
              <a:gd name="connsiteY13" fmla="*/ 2641515 h 5283030"/>
              <a:gd name="connsiteX14" fmla="*/ 3512885 w 3691466"/>
              <a:gd name="connsiteY14" fmla="*/ 2977385 h 5283030"/>
              <a:gd name="connsiteX15" fmla="*/ 3444948 w 3691466"/>
              <a:gd name="connsiteY15" fmla="*/ 3014260 h 5283030"/>
              <a:gd name="connsiteX16" fmla="*/ 3512885 w 3691466"/>
              <a:gd name="connsiteY16" fmla="*/ 3051135 h 5283030"/>
              <a:gd name="connsiteX17" fmla="*/ 3691466 w 3691466"/>
              <a:gd name="connsiteY17" fmla="*/ 3387005 h 5283030"/>
              <a:gd name="connsiteX18" fmla="*/ 3512885 w 3691466"/>
              <a:gd name="connsiteY18" fmla="*/ 3722874 h 5283030"/>
              <a:gd name="connsiteX19" fmla="*/ 3444948 w 3691466"/>
              <a:gd name="connsiteY19" fmla="*/ 3759750 h 5283030"/>
              <a:gd name="connsiteX20" fmla="*/ 3512885 w 3691466"/>
              <a:gd name="connsiteY20" fmla="*/ 3796625 h 5283030"/>
              <a:gd name="connsiteX21" fmla="*/ 3691466 w 3691466"/>
              <a:gd name="connsiteY21" fmla="*/ 4132495 h 5283030"/>
              <a:gd name="connsiteX22" fmla="*/ 3512885 w 3691466"/>
              <a:gd name="connsiteY22" fmla="*/ 4468364 h 5283030"/>
              <a:gd name="connsiteX23" fmla="*/ 3444948 w 3691466"/>
              <a:gd name="connsiteY23" fmla="*/ 4505240 h 5283030"/>
              <a:gd name="connsiteX24" fmla="*/ 3512885 w 3691466"/>
              <a:gd name="connsiteY24" fmla="*/ 4542116 h 5283030"/>
              <a:gd name="connsiteX25" fmla="*/ 3691466 w 3691466"/>
              <a:gd name="connsiteY25" fmla="*/ 4877985 h 5283030"/>
              <a:gd name="connsiteX26" fmla="*/ 3286421 w 3691466"/>
              <a:gd name="connsiteY26" fmla="*/ 5283030 h 5283030"/>
              <a:gd name="connsiteX27" fmla="*/ 2950552 w 3691466"/>
              <a:gd name="connsiteY27" fmla="*/ 5104450 h 5283030"/>
              <a:gd name="connsiteX28" fmla="*/ 2924515 w 3691466"/>
              <a:gd name="connsiteY28" fmla="*/ 5056481 h 5283030"/>
              <a:gd name="connsiteX29" fmla="*/ 2908078 w 3691466"/>
              <a:gd name="connsiteY29" fmla="*/ 5089581 h 5283030"/>
              <a:gd name="connsiteX30" fmla="*/ 2564453 w 3691466"/>
              <a:gd name="connsiteY30" fmla="*/ 5283030 h 5283030"/>
              <a:gd name="connsiteX31" fmla="*/ 2220828 w 3691466"/>
              <a:gd name="connsiteY31" fmla="*/ 5089581 h 5283030"/>
              <a:gd name="connsiteX32" fmla="*/ 2205028 w 3691466"/>
              <a:gd name="connsiteY32" fmla="*/ 5057762 h 5283030"/>
              <a:gd name="connsiteX33" fmla="*/ 2178908 w 3691466"/>
              <a:gd name="connsiteY33" fmla="*/ 5105883 h 5283030"/>
              <a:gd name="connsiteX34" fmla="*/ 1845734 w 3691466"/>
              <a:gd name="connsiteY34" fmla="*/ 5283030 h 5283030"/>
              <a:gd name="connsiteX35" fmla="*/ 1512560 w 3691466"/>
              <a:gd name="connsiteY35" fmla="*/ 5105883 h 5283030"/>
              <a:gd name="connsiteX36" fmla="*/ 1486440 w 3691466"/>
              <a:gd name="connsiteY36" fmla="*/ 5057762 h 5283030"/>
              <a:gd name="connsiteX37" fmla="*/ 1470640 w 3691466"/>
              <a:gd name="connsiteY37" fmla="*/ 5089581 h 5283030"/>
              <a:gd name="connsiteX38" fmla="*/ 1127015 w 3691466"/>
              <a:gd name="connsiteY38" fmla="*/ 5283030 h 5283030"/>
              <a:gd name="connsiteX39" fmla="*/ 793841 w 3691466"/>
              <a:gd name="connsiteY39" fmla="*/ 5105883 h 5283030"/>
              <a:gd name="connsiteX40" fmla="*/ 767070 w 3691466"/>
              <a:gd name="connsiteY40" fmla="*/ 5056561 h 5283030"/>
              <a:gd name="connsiteX41" fmla="*/ 751450 w 3691466"/>
              <a:gd name="connsiteY41" fmla="*/ 5088016 h 5283030"/>
              <a:gd name="connsiteX42" fmla="*/ 405045 w 3691466"/>
              <a:gd name="connsiteY42" fmla="*/ 5283030 h 5283030"/>
              <a:gd name="connsiteX43" fmla="*/ 0 w 3691466"/>
              <a:gd name="connsiteY43" fmla="*/ 4877985 h 5283030"/>
              <a:gd name="connsiteX44" fmla="*/ 178581 w 3691466"/>
              <a:gd name="connsiteY44" fmla="*/ 4542116 h 5283030"/>
              <a:gd name="connsiteX45" fmla="*/ 246518 w 3691466"/>
              <a:gd name="connsiteY45" fmla="*/ 4505240 h 5283030"/>
              <a:gd name="connsiteX46" fmla="*/ 178581 w 3691466"/>
              <a:gd name="connsiteY46" fmla="*/ 4468364 h 5283030"/>
              <a:gd name="connsiteX47" fmla="*/ 0 w 3691466"/>
              <a:gd name="connsiteY47" fmla="*/ 4132495 h 5283030"/>
              <a:gd name="connsiteX48" fmla="*/ 178581 w 3691466"/>
              <a:gd name="connsiteY48" fmla="*/ 3796625 h 5283030"/>
              <a:gd name="connsiteX49" fmla="*/ 246518 w 3691466"/>
              <a:gd name="connsiteY49" fmla="*/ 3759750 h 5283030"/>
              <a:gd name="connsiteX50" fmla="*/ 178581 w 3691466"/>
              <a:gd name="connsiteY50" fmla="*/ 3722874 h 5283030"/>
              <a:gd name="connsiteX51" fmla="*/ 0 w 3691466"/>
              <a:gd name="connsiteY51" fmla="*/ 3387005 h 5283030"/>
              <a:gd name="connsiteX52" fmla="*/ 178581 w 3691466"/>
              <a:gd name="connsiteY52" fmla="*/ 3051135 h 5283030"/>
              <a:gd name="connsiteX53" fmla="*/ 246518 w 3691466"/>
              <a:gd name="connsiteY53" fmla="*/ 3014260 h 5283030"/>
              <a:gd name="connsiteX54" fmla="*/ 178581 w 3691466"/>
              <a:gd name="connsiteY54" fmla="*/ 2977385 h 5283030"/>
              <a:gd name="connsiteX55" fmla="*/ 0 w 3691466"/>
              <a:gd name="connsiteY55" fmla="*/ 2641515 h 5283030"/>
              <a:gd name="connsiteX56" fmla="*/ 178581 w 3691466"/>
              <a:gd name="connsiteY56" fmla="*/ 2305645 h 5283030"/>
              <a:gd name="connsiteX57" fmla="*/ 246518 w 3691466"/>
              <a:gd name="connsiteY57" fmla="*/ 2268770 h 5283030"/>
              <a:gd name="connsiteX58" fmla="*/ 178581 w 3691466"/>
              <a:gd name="connsiteY58" fmla="*/ 2231895 h 5283030"/>
              <a:gd name="connsiteX59" fmla="*/ 0 w 3691466"/>
              <a:gd name="connsiteY59" fmla="*/ 1896025 h 5283030"/>
              <a:gd name="connsiteX60" fmla="*/ 178581 w 3691466"/>
              <a:gd name="connsiteY60" fmla="*/ 1560155 h 5283030"/>
              <a:gd name="connsiteX61" fmla="*/ 246518 w 3691466"/>
              <a:gd name="connsiteY61" fmla="*/ 1523280 h 5283030"/>
              <a:gd name="connsiteX62" fmla="*/ 178581 w 3691466"/>
              <a:gd name="connsiteY62" fmla="*/ 1486405 h 5283030"/>
              <a:gd name="connsiteX63" fmla="*/ 0 w 3691466"/>
              <a:gd name="connsiteY63" fmla="*/ 1150535 h 5283030"/>
              <a:gd name="connsiteX64" fmla="*/ 178581 w 3691466"/>
              <a:gd name="connsiteY64" fmla="*/ 814666 h 5283030"/>
              <a:gd name="connsiteX65" fmla="*/ 246518 w 3691466"/>
              <a:gd name="connsiteY65" fmla="*/ 777791 h 5283030"/>
              <a:gd name="connsiteX66" fmla="*/ 178581 w 3691466"/>
              <a:gd name="connsiteY66" fmla="*/ 740916 h 5283030"/>
              <a:gd name="connsiteX67" fmla="*/ 0 w 3691466"/>
              <a:gd name="connsiteY67" fmla="*/ 405045 h 5283030"/>
              <a:gd name="connsiteX68" fmla="*/ 405045 w 3691466"/>
              <a:gd name="connsiteY68" fmla="*/ 0 h 5283030"/>
              <a:gd name="connsiteX69" fmla="*/ 751450 w 3691466"/>
              <a:gd name="connsiteY69" fmla="*/ 195015 h 5283030"/>
              <a:gd name="connsiteX70" fmla="*/ 768920 w 3691466"/>
              <a:gd name="connsiteY70" fmla="*/ 230196 h 5283030"/>
              <a:gd name="connsiteX71" fmla="*/ 793841 w 3691466"/>
              <a:gd name="connsiteY71" fmla="*/ 184282 h 5283030"/>
              <a:gd name="connsiteX72" fmla="*/ 1127015 w 3691466"/>
              <a:gd name="connsiteY72" fmla="*/ 7135 h 5283030"/>
              <a:gd name="connsiteX73" fmla="*/ 1470640 w 3691466"/>
              <a:gd name="connsiteY73" fmla="*/ 200584 h 5283030"/>
              <a:gd name="connsiteX74" fmla="*/ 1486440 w 3691466"/>
              <a:gd name="connsiteY74" fmla="*/ 232404 h 5283030"/>
              <a:gd name="connsiteX75" fmla="*/ 1512560 w 3691466"/>
              <a:gd name="connsiteY75" fmla="*/ 184282 h 5283030"/>
              <a:gd name="connsiteX76" fmla="*/ 1845734 w 3691466"/>
              <a:gd name="connsiteY76" fmla="*/ 7135 h 5283030"/>
              <a:gd name="connsiteX77" fmla="*/ 2189359 w 3691466"/>
              <a:gd name="connsiteY77" fmla="*/ 200584 h 5283030"/>
              <a:gd name="connsiteX78" fmla="*/ 2205160 w 3691466"/>
              <a:gd name="connsiteY78" fmla="*/ 232404 h 5283030"/>
              <a:gd name="connsiteX79" fmla="*/ 2231279 w 3691466"/>
              <a:gd name="connsiteY79" fmla="*/ 184282 h 5283030"/>
              <a:gd name="connsiteX80" fmla="*/ 2564453 w 3691466"/>
              <a:gd name="connsiteY80" fmla="*/ 7135 h 5283030"/>
              <a:gd name="connsiteX81" fmla="*/ 2897627 w 3691466"/>
              <a:gd name="connsiteY81" fmla="*/ 184282 h 5283030"/>
              <a:gd name="connsiteX82" fmla="*/ 2922547 w 3691466"/>
              <a:gd name="connsiteY82" fmla="*/ 230194 h 5283030"/>
              <a:gd name="connsiteX83" fmla="*/ 2940016 w 3691466"/>
              <a:gd name="connsiteY83" fmla="*/ 195015 h 5283030"/>
              <a:gd name="connsiteX84" fmla="*/ 3286421 w 3691466"/>
              <a:gd name="connsiteY84" fmla="*/ 0 h 52830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</a:cxnLst>
            <a:rect l="l" t="t" r="r" b="b"/>
            <a:pathLst>
              <a:path w="3691466" h="5283030">
                <a:moveTo>
                  <a:pt x="3286421" y="0"/>
                </a:moveTo>
                <a:cubicBezTo>
                  <a:pt x="3510121" y="0"/>
                  <a:pt x="3691466" y="181345"/>
                  <a:pt x="3691466" y="405045"/>
                </a:cubicBezTo>
                <a:cubicBezTo>
                  <a:pt x="3691466" y="544858"/>
                  <a:pt x="3620628" y="668126"/>
                  <a:pt x="3512885" y="740915"/>
                </a:cubicBezTo>
                <a:lnTo>
                  <a:pt x="3444948" y="777791"/>
                </a:lnTo>
                <a:lnTo>
                  <a:pt x="3512885" y="814666"/>
                </a:lnTo>
                <a:cubicBezTo>
                  <a:pt x="3620628" y="887455"/>
                  <a:pt x="3691466" y="1010724"/>
                  <a:pt x="3691466" y="1150535"/>
                </a:cubicBezTo>
                <a:cubicBezTo>
                  <a:pt x="3691466" y="1290347"/>
                  <a:pt x="3620628" y="1413615"/>
                  <a:pt x="3512885" y="1486405"/>
                </a:cubicBezTo>
                <a:lnTo>
                  <a:pt x="3444948" y="1523280"/>
                </a:lnTo>
                <a:lnTo>
                  <a:pt x="3512885" y="1560155"/>
                </a:lnTo>
                <a:cubicBezTo>
                  <a:pt x="3620628" y="1632945"/>
                  <a:pt x="3691466" y="1756212"/>
                  <a:pt x="3691466" y="1896025"/>
                </a:cubicBezTo>
                <a:cubicBezTo>
                  <a:pt x="3691466" y="2035837"/>
                  <a:pt x="3620628" y="2159105"/>
                  <a:pt x="3512885" y="2231895"/>
                </a:cubicBezTo>
                <a:lnTo>
                  <a:pt x="3444948" y="2268770"/>
                </a:lnTo>
                <a:lnTo>
                  <a:pt x="3512885" y="2305645"/>
                </a:lnTo>
                <a:cubicBezTo>
                  <a:pt x="3620628" y="2378435"/>
                  <a:pt x="3691466" y="2501702"/>
                  <a:pt x="3691466" y="2641515"/>
                </a:cubicBezTo>
                <a:cubicBezTo>
                  <a:pt x="3691466" y="2781327"/>
                  <a:pt x="3620628" y="2904595"/>
                  <a:pt x="3512885" y="2977385"/>
                </a:cubicBezTo>
                <a:lnTo>
                  <a:pt x="3444948" y="3014260"/>
                </a:lnTo>
                <a:lnTo>
                  <a:pt x="3512885" y="3051135"/>
                </a:lnTo>
                <a:cubicBezTo>
                  <a:pt x="3620628" y="3123925"/>
                  <a:pt x="3691466" y="3247192"/>
                  <a:pt x="3691466" y="3387005"/>
                </a:cubicBezTo>
                <a:cubicBezTo>
                  <a:pt x="3691466" y="3526817"/>
                  <a:pt x="3620628" y="3650085"/>
                  <a:pt x="3512885" y="3722874"/>
                </a:cubicBezTo>
                <a:lnTo>
                  <a:pt x="3444948" y="3759750"/>
                </a:lnTo>
                <a:lnTo>
                  <a:pt x="3512885" y="3796625"/>
                </a:lnTo>
                <a:cubicBezTo>
                  <a:pt x="3620628" y="3869415"/>
                  <a:pt x="3691466" y="3992682"/>
                  <a:pt x="3691466" y="4132495"/>
                </a:cubicBezTo>
                <a:cubicBezTo>
                  <a:pt x="3691466" y="4272307"/>
                  <a:pt x="3620628" y="4395575"/>
                  <a:pt x="3512885" y="4468364"/>
                </a:cubicBezTo>
                <a:lnTo>
                  <a:pt x="3444948" y="4505240"/>
                </a:lnTo>
                <a:lnTo>
                  <a:pt x="3512885" y="4542116"/>
                </a:lnTo>
                <a:cubicBezTo>
                  <a:pt x="3620628" y="4614905"/>
                  <a:pt x="3691466" y="4738173"/>
                  <a:pt x="3691466" y="4877985"/>
                </a:cubicBezTo>
                <a:cubicBezTo>
                  <a:pt x="3691466" y="5101685"/>
                  <a:pt x="3510121" y="5283030"/>
                  <a:pt x="3286421" y="5283030"/>
                </a:cubicBezTo>
                <a:cubicBezTo>
                  <a:pt x="3146609" y="5283030"/>
                  <a:pt x="3023341" y="5212192"/>
                  <a:pt x="2950552" y="5104450"/>
                </a:cubicBezTo>
                <a:lnTo>
                  <a:pt x="2924515" y="5056481"/>
                </a:lnTo>
                <a:lnTo>
                  <a:pt x="2908078" y="5089581"/>
                </a:lnTo>
                <a:cubicBezTo>
                  <a:pt x="2837609" y="5205559"/>
                  <a:pt x="2710079" y="5283030"/>
                  <a:pt x="2564453" y="5283030"/>
                </a:cubicBezTo>
                <a:cubicBezTo>
                  <a:pt x="2418828" y="5283030"/>
                  <a:pt x="2291298" y="5205559"/>
                  <a:pt x="2220828" y="5089581"/>
                </a:cubicBezTo>
                <a:lnTo>
                  <a:pt x="2205028" y="5057762"/>
                </a:lnTo>
                <a:lnTo>
                  <a:pt x="2178908" y="5105883"/>
                </a:lnTo>
                <a:cubicBezTo>
                  <a:pt x="2106702" y="5212761"/>
                  <a:pt x="1984424" y="5283030"/>
                  <a:pt x="1845734" y="5283030"/>
                </a:cubicBezTo>
                <a:cubicBezTo>
                  <a:pt x="1707043" y="5283030"/>
                  <a:pt x="1584765" y="5212761"/>
                  <a:pt x="1512560" y="5105883"/>
                </a:cubicBezTo>
                <a:lnTo>
                  <a:pt x="1486440" y="5057762"/>
                </a:lnTo>
                <a:lnTo>
                  <a:pt x="1470640" y="5089581"/>
                </a:lnTo>
                <a:cubicBezTo>
                  <a:pt x="1400171" y="5205559"/>
                  <a:pt x="1272640" y="5283030"/>
                  <a:pt x="1127015" y="5283030"/>
                </a:cubicBezTo>
                <a:cubicBezTo>
                  <a:pt x="988324" y="5283030"/>
                  <a:pt x="866046" y="5212761"/>
                  <a:pt x="793841" y="5105883"/>
                </a:cubicBezTo>
                <a:lnTo>
                  <a:pt x="767070" y="5056561"/>
                </a:lnTo>
                <a:lnTo>
                  <a:pt x="751450" y="5088016"/>
                </a:lnTo>
                <a:cubicBezTo>
                  <a:pt x="680410" y="5204931"/>
                  <a:pt x="551848" y="5283030"/>
                  <a:pt x="405045" y="5283030"/>
                </a:cubicBezTo>
                <a:cubicBezTo>
                  <a:pt x="181345" y="5283030"/>
                  <a:pt x="0" y="5101685"/>
                  <a:pt x="0" y="4877985"/>
                </a:cubicBezTo>
                <a:cubicBezTo>
                  <a:pt x="0" y="4738173"/>
                  <a:pt x="70838" y="4614905"/>
                  <a:pt x="178581" y="4542116"/>
                </a:cubicBezTo>
                <a:lnTo>
                  <a:pt x="246518" y="4505240"/>
                </a:lnTo>
                <a:lnTo>
                  <a:pt x="178581" y="4468364"/>
                </a:lnTo>
                <a:cubicBezTo>
                  <a:pt x="70838" y="4395575"/>
                  <a:pt x="0" y="4272307"/>
                  <a:pt x="0" y="4132495"/>
                </a:cubicBezTo>
                <a:cubicBezTo>
                  <a:pt x="0" y="3992682"/>
                  <a:pt x="70838" y="3869415"/>
                  <a:pt x="178581" y="3796625"/>
                </a:cubicBezTo>
                <a:lnTo>
                  <a:pt x="246518" y="3759750"/>
                </a:lnTo>
                <a:lnTo>
                  <a:pt x="178581" y="3722874"/>
                </a:lnTo>
                <a:cubicBezTo>
                  <a:pt x="70838" y="3650085"/>
                  <a:pt x="0" y="3526817"/>
                  <a:pt x="0" y="3387005"/>
                </a:cubicBezTo>
                <a:cubicBezTo>
                  <a:pt x="0" y="3247192"/>
                  <a:pt x="70838" y="3123925"/>
                  <a:pt x="178581" y="3051135"/>
                </a:cubicBezTo>
                <a:lnTo>
                  <a:pt x="246518" y="3014260"/>
                </a:lnTo>
                <a:lnTo>
                  <a:pt x="178581" y="2977385"/>
                </a:lnTo>
                <a:cubicBezTo>
                  <a:pt x="70838" y="2904595"/>
                  <a:pt x="0" y="2781327"/>
                  <a:pt x="0" y="2641515"/>
                </a:cubicBezTo>
                <a:cubicBezTo>
                  <a:pt x="0" y="2501702"/>
                  <a:pt x="70838" y="2378435"/>
                  <a:pt x="178581" y="2305645"/>
                </a:cubicBezTo>
                <a:lnTo>
                  <a:pt x="246518" y="2268770"/>
                </a:lnTo>
                <a:lnTo>
                  <a:pt x="178581" y="2231895"/>
                </a:lnTo>
                <a:cubicBezTo>
                  <a:pt x="70838" y="2159105"/>
                  <a:pt x="0" y="2035837"/>
                  <a:pt x="0" y="1896025"/>
                </a:cubicBezTo>
                <a:cubicBezTo>
                  <a:pt x="0" y="1756212"/>
                  <a:pt x="70838" y="1632945"/>
                  <a:pt x="178581" y="1560155"/>
                </a:cubicBezTo>
                <a:lnTo>
                  <a:pt x="246518" y="1523280"/>
                </a:lnTo>
                <a:lnTo>
                  <a:pt x="178581" y="1486405"/>
                </a:lnTo>
                <a:cubicBezTo>
                  <a:pt x="70838" y="1413615"/>
                  <a:pt x="0" y="1290347"/>
                  <a:pt x="0" y="1150535"/>
                </a:cubicBezTo>
                <a:cubicBezTo>
                  <a:pt x="0" y="1010724"/>
                  <a:pt x="70838" y="887456"/>
                  <a:pt x="178581" y="814666"/>
                </a:cubicBezTo>
                <a:lnTo>
                  <a:pt x="246518" y="777791"/>
                </a:lnTo>
                <a:lnTo>
                  <a:pt x="178581" y="740916"/>
                </a:lnTo>
                <a:cubicBezTo>
                  <a:pt x="70838" y="668126"/>
                  <a:pt x="0" y="544859"/>
                  <a:pt x="0" y="405045"/>
                </a:cubicBezTo>
                <a:cubicBezTo>
                  <a:pt x="0" y="181345"/>
                  <a:pt x="181345" y="0"/>
                  <a:pt x="405045" y="0"/>
                </a:cubicBezTo>
                <a:cubicBezTo>
                  <a:pt x="551848" y="0"/>
                  <a:pt x="680410" y="78099"/>
                  <a:pt x="751450" y="195015"/>
                </a:cubicBezTo>
                <a:lnTo>
                  <a:pt x="768920" y="230196"/>
                </a:lnTo>
                <a:lnTo>
                  <a:pt x="793841" y="184282"/>
                </a:lnTo>
                <a:cubicBezTo>
                  <a:pt x="866046" y="77404"/>
                  <a:pt x="988324" y="7135"/>
                  <a:pt x="1127015" y="7135"/>
                </a:cubicBezTo>
                <a:cubicBezTo>
                  <a:pt x="1272640" y="7135"/>
                  <a:pt x="1400171" y="84607"/>
                  <a:pt x="1470640" y="200584"/>
                </a:cubicBezTo>
                <a:lnTo>
                  <a:pt x="1486440" y="232404"/>
                </a:lnTo>
                <a:lnTo>
                  <a:pt x="1512560" y="184282"/>
                </a:lnTo>
                <a:cubicBezTo>
                  <a:pt x="1584765" y="77404"/>
                  <a:pt x="1707043" y="7135"/>
                  <a:pt x="1845734" y="7135"/>
                </a:cubicBezTo>
                <a:cubicBezTo>
                  <a:pt x="1991359" y="7135"/>
                  <a:pt x="2118889" y="84607"/>
                  <a:pt x="2189359" y="200584"/>
                </a:cubicBezTo>
                <a:lnTo>
                  <a:pt x="2205160" y="232404"/>
                </a:lnTo>
                <a:lnTo>
                  <a:pt x="2231279" y="184282"/>
                </a:lnTo>
                <a:cubicBezTo>
                  <a:pt x="2303485" y="77404"/>
                  <a:pt x="2425763" y="7135"/>
                  <a:pt x="2564453" y="7135"/>
                </a:cubicBezTo>
                <a:cubicBezTo>
                  <a:pt x="2703144" y="7135"/>
                  <a:pt x="2825422" y="77404"/>
                  <a:pt x="2897627" y="184282"/>
                </a:cubicBezTo>
                <a:lnTo>
                  <a:pt x="2922547" y="230194"/>
                </a:lnTo>
                <a:lnTo>
                  <a:pt x="2940016" y="195015"/>
                </a:lnTo>
                <a:cubicBezTo>
                  <a:pt x="3011056" y="78099"/>
                  <a:pt x="3139618" y="0"/>
                  <a:pt x="328642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rgbClr val="FF0000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pptx479_波型・雲形枠の図形</dc:title>
  <dc:subject>pptx479_波型・雲形枠の図形</dc:subject>
  <dc:creator>http://www.digipot.net</dc:creator>
  <cp:lastModifiedBy/>
  <cp:revision>1</cp:revision>
  <dcterms:created xsi:type="dcterms:W3CDTF">2014-01-30T05:12:09Z</dcterms:created>
  <dcterms:modified xsi:type="dcterms:W3CDTF">2016-11-10T00:59:43Z</dcterms:modified>
  <cp:category/>
  <cp:version>1</cp:version>
</cp:coreProperties>
</file>